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78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97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95" r:id="rId21"/>
    <p:sldId id="299" r:id="rId22"/>
    <p:sldId id="300" r:id="rId23"/>
    <p:sldId id="302" r:id="rId24"/>
    <p:sldId id="265" r:id="rId25"/>
    <p:sldId id="266" r:id="rId26"/>
    <p:sldId id="267" r:id="rId27"/>
    <p:sldId id="268" r:id="rId28"/>
    <p:sldId id="269" r:id="rId29"/>
    <p:sldId id="270" r:id="rId30"/>
    <p:sldId id="271" r:id="rId31"/>
    <p:sldId id="273" r:id="rId32"/>
    <p:sldId id="298" r:id="rId3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212121"/>
    <a:srgbClr val="1B1B1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734" autoAdjust="0"/>
    <p:restoredTop sz="97983" autoAdjust="0"/>
  </p:normalViewPr>
  <p:slideViewPr>
    <p:cSldViewPr>
      <p:cViewPr varScale="1">
        <p:scale>
          <a:sx n="77" d="100"/>
          <a:sy n="77" d="100"/>
        </p:scale>
        <p:origin x="-62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005E63-0D64-46AE-848E-97AB9E1667C2}" type="doc">
      <dgm:prSet loTypeId="urn:microsoft.com/office/officeart/2005/8/layout/hierarchy4" loCatId="hierarchy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E1F25CB5-9355-4844-AF14-38B6246F05E1}">
      <dgm:prSet phldrT="[Текст]"/>
      <dgm:spPr/>
      <dgm:t>
        <a:bodyPr/>
        <a:lstStyle/>
        <a:p>
          <a:r>
            <a:rPr lang="ru-RU" b="1" dirty="0" smtClean="0"/>
            <a:t>Определяет</a:t>
          </a:r>
          <a:endParaRPr lang="ru-RU" b="1" dirty="0"/>
        </a:p>
      </dgm:t>
    </dgm:pt>
    <dgm:pt modelId="{86E1F87C-4219-4BE0-8AB6-E7C9E6BCEE33}" type="parTrans" cxnId="{58122EFC-B509-4AED-A921-4B0C8798EC48}">
      <dgm:prSet/>
      <dgm:spPr/>
      <dgm:t>
        <a:bodyPr/>
        <a:lstStyle/>
        <a:p>
          <a:endParaRPr lang="ru-RU"/>
        </a:p>
      </dgm:t>
    </dgm:pt>
    <dgm:pt modelId="{E266C729-66DA-4B61-9B9E-DE29D3AACFCB}" type="sibTrans" cxnId="{58122EFC-B509-4AED-A921-4B0C8798EC48}">
      <dgm:prSet/>
      <dgm:spPr/>
      <dgm:t>
        <a:bodyPr/>
        <a:lstStyle/>
        <a:p>
          <a:endParaRPr lang="ru-RU"/>
        </a:p>
      </dgm:t>
    </dgm:pt>
    <dgm:pt modelId="{2715FE47-D13E-4463-9275-CB25A09691E4}">
      <dgm:prSet phldrT="[Текст]"/>
      <dgm:spPr/>
      <dgm:t>
        <a:bodyPr/>
        <a:lstStyle/>
        <a:p>
          <a:r>
            <a:rPr lang="ru-RU" b="1" dirty="0" smtClean="0"/>
            <a:t>Организацию</a:t>
          </a:r>
          <a:endParaRPr lang="ru-RU" b="1" dirty="0"/>
        </a:p>
      </dgm:t>
    </dgm:pt>
    <dgm:pt modelId="{05F544A8-8F30-4A43-8AE1-9FFEBB97A538}" type="parTrans" cxnId="{595656A1-0BCD-45A9-A249-11A474C512DB}">
      <dgm:prSet/>
      <dgm:spPr/>
      <dgm:t>
        <a:bodyPr/>
        <a:lstStyle/>
        <a:p>
          <a:endParaRPr lang="ru-RU"/>
        </a:p>
      </dgm:t>
    </dgm:pt>
    <dgm:pt modelId="{9EB75F72-48B4-4779-A7E6-AB8086721ACF}" type="sibTrans" cxnId="{595656A1-0BCD-45A9-A249-11A474C512DB}">
      <dgm:prSet/>
      <dgm:spPr/>
      <dgm:t>
        <a:bodyPr/>
        <a:lstStyle/>
        <a:p>
          <a:endParaRPr lang="ru-RU"/>
        </a:p>
      </dgm:t>
    </dgm:pt>
    <dgm:pt modelId="{8F55C34A-DBAF-446D-BE85-9DCB4D8B87AE}">
      <dgm:prSet/>
      <dgm:spPr/>
      <dgm:t>
        <a:bodyPr/>
        <a:lstStyle/>
        <a:p>
          <a:r>
            <a:rPr lang="ru-RU" b="1" dirty="0" smtClean="0">
              <a:latin typeface="Arial" panose="020B0604020202020204" pitchFamily="34" charset="0"/>
              <a:cs typeface="Arial" panose="020B0604020202020204" pitchFamily="34" charset="0"/>
            </a:rPr>
            <a:t>Формы</a:t>
          </a:r>
          <a:endParaRPr lang="ru-RU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82AFB0E-F1F1-4D1D-B565-8787D940D3B7}" type="parTrans" cxnId="{00B18503-0FD7-40B6-B2F5-4DAD19B96144}">
      <dgm:prSet/>
      <dgm:spPr/>
      <dgm:t>
        <a:bodyPr/>
        <a:lstStyle/>
        <a:p>
          <a:endParaRPr lang="ru-RU"/>
        </a:p>
      </dgm:t>
    </dgm:pt>
    <dgm:pt modelId="{AD511083-BC99-4696-8D13-B73695EA2933}" type="sibTrans" cxnId="{00B18503-0FD7-40B6-B2F5-4DAD19B96144}">
      <dgm:prSet/>
      <dgm:spPr/>
      <dgm:t>
        <a:bodyPr/>
        <a:lstStyle/>
        <a:p>
          <a:endParaRPr lang="ru-RU"/>
        </a:p>
      </dgm:t>
    </dgm:pt>
    <dgm:pt modelId="{8946BCD7-8BD6-4AAA-B77F-CE5915B70F2D}">
      <dgm:prSet/>
      <dgm:spPr/>
      <dgm:t>
        <a:bodyPr/>
        <a:lstStyle/>
        <a:p>
          <a:r>
            <a:rPr lang="ru-RU" b="1" dirty="0" smtClean="0"/>
            <a:t>Участников</a:t>
          </a:r>
          <a:endParaRPr lang="ru-RU" b="1" dirty="0"/>
        </a:p>
      </dgm:t>
    </dgm:pt>
    <dgm:pt modelId="{61F57C67-73AE-4FC9-A243-3D5F121303D5}" type="parTrans" cxnId="{25A8756F-92DB-49C5-9B4A-BB7CBD8D0917}">
      <dgm:prSet/>
      <dgm:spPr/>
      <dgm:t>
        <a:bodyPr/>
        <a:lstStyle/>
        <a:p>
          <a:endParaRPr lang="ru-RU"/>
        </a:p>
      </dgm:t>
    </dgm:pt>
    <dgm:pt modelId="{B0EE20D8-2EE9-4B84-A946-1CF1097C1356}" type="sibTrans" cxnId="{25A8756F-92DB-49C5-9B4A-BB7CBD8D0917}">
      <dgm:prSet/>
      <dgm:spPr/>
      <dgm:t>
        <a:bodyPr/>
        <a:lstStyle/>
        <a:p>
          <a:endParaRPr lang="ru-RU"/>
        </a:p>
      </dgm:t>
    </dgm:pt>
    <dgm:pt modelId="{76E94C29-9E18-4B56-9807-6D6312C921F4}">
      <dgm:prSet/>
      <dgm:spPr/>
      <dgm:t>
        <a:bodyPr/>
        <a:lstStyle/>
        <a:p>
          <a:r>
            <a:rPr lang="ru-RU" b="1" dirty="0" smtClean="0">
              <a:latin typeface="Arial" panose="020B0604020202020204" pitchFamily="34" charset="0"/>
              <a:cs typeface="Arial" panose="020B0604020202020204" pitchFamily="34" charset="0"/>
            </a:rPr>
            <a:t>Сроки</a:t>
          </a:r>
          <a:r>
            <a:rPr lang="ru-RU" dirty="0" smtClean="0"/>
            <a:t> </a:t>
          </a:r>
          <a:endParaRPr lang="ru-RU" dirty="0"/>
        </a:p>
      </dgm:t>
    </dgm:pt>
    <dgm:pt modelId="{8EC47248-02CF-4B70-B76B-05F374573C29}" type="parTrans" cxnId="{F1242085-AB20-48A7-B9D6-EC1D58CFAE5A}">
      <dgm:prSet/>
      <dgm:spPr/>
      <dgm:t>
        <a:bodyPr/>
        <a:lstStyle/>
        <a:p>
          <a:endParaRPr lang="ru-RU"/>
        </a:p>
      </dgm:t>
    </dgm:pt>
    <dgm:pt modelId="{69F0ED7D-99A3-46E4-88B8-75A167308747}" type="sibTrans" cxnId="{F1242085-AB20-48A7-B9D6-EC1D58CFAE5A}">
      <dgm:prSet/>
      <dgm:spPr/>
      <dgm:t>
        <a:bodyPr/>
        <a:lstStyle/>
        <a:p>
          <a:endParaRPr lang="ru-RU"/>
        </a:p>
      </dgm:t>
    </dgm:pt>
    <dgm:pt modelId="{759FA59C-C00C-4DF0-BA3A-E0B986CE2651}" type="pres">
      <dgm:prSet presAssocID="{90005E63-0D64-46AE-848E-97AB9E1667C2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819457C-F43B-4BD8-A4AE-A44CBA9151E6}" type="pres">
      <dgm:prSet presAssocID="{E1F25CB5-9355-4844-AF14-38B6246F05E1}" presName="vertOne" presStyleCnt="0"/>
      <dgm:spPr/>
      <dgm:t>
        <a:bodyPr/>
        <a:lstStyle/>
        <a:p>
          <a:endParaRPr lang="ru-RU"/>
        </a:p>
      </dgm:t>
    </dgm:pt>
    <dgm:pt modelId="{51D82C26-454A-4182-9BFA-CD1F36C4C2E4}" type="pres">
      <dgm:prSet presAssocID="{E1F25CB5-9355-4844-AF14-38B6246F05E1}" presName="txOne" presStyleLbl="node0" presStyleIdx="0" presStyleCnt="1" custScaleY="4613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BBB1B16-22FF-40E5-A541-70ECEA7149FC}" type="pres">
      <dgm:prSet presAssocID="{E1F25CB5-9355-4844-AF14-38B6246F05E1}" presName="parTransOne" presStyleCnt="0"/>
      <dgm:spPr/>
      <dgm:t>
        <a:bodyPr/>
        <a:lstStyle/>
        <a:p>
          <a:endParaRPr lang="ru-RU"/>
        </a:p>
      </dgm:t>
    </dgm:pt>
    <dgm:pt modelId="{9759075F-11F8-4047-94BF-493ACB375B30}" type="pres">
      <dgm:prSet presAssocID="{E1F25CB5-9355-4844-AF14-38B6246F05E1}" presName="horzOne" presStyleCnt="0"/>
      <dgm:spPr/>
      <dgm:t>
        <a:bodyPr/>
        <a:lstStyle/>
        <a:p>
          <a:endParaRPr lang="ru-RU"/>
        </a:p>
      </dgm:t>
    </dgm:pt>
    <dgm:pt modelId="{9B812D2E-B9CD-4C4F-8ED7-F82065E23008}" type="pres">
      <dgm:prSet presAssocID="{8F55C34A-DBAF-446D-BE85-9DCB4D8B87AE}" presName="vertTwo" presStyleCnt="0"/>
      <dgm:spPr/>
      <dgm:t>
        <a:bodyPr/>
        <a:lstStyle/>
        <a:p>
          <a:endParaRPr lang="ru-RU"/>
        </a:p>
      </dgm:t>
    </dgm:pt>
    <dgm:pt modelId="{6EBDF221-3FA1-4CA5-8D6B-C13E8D1FC47F}" type="pres">
      <dgm:prSet presAssocID="{8F55C34A-DBAF-446D-BE85-9DCB4D8B87AE}" presName="txTwo" presStyleLbl="node2" presStyleIdx="0" presStyleCnt="4" custScaleY="5687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A89F272-C07F-4704-AF13-9C774C0AD2E7}" type="pres">
      <dgm:prSet presAssocID="{8F55C34A-DBAF-446D-BE85-9DCB4D8B87AE}" presName="horzTwo" presStyleCnt="0"/>
      <dgm:spPr/>
      <dgm:t>
        <a:bodyPr/>
        <a:lstStyle/>
        <a:p>
          <a:endParaRPr lang="ru-RU"/>
        </a:p>
      </dgm:t>
    </dgm:pt>
    <dgm:pt modelId="{A9FC6F12-EEC0-4BEF-B271-00FDCBBA5590}" type="pres">
      <dgm:prSet presAssocID="{AD511083-BC99-4696-8D13-B73695EA2933}" presName="sibSpaceTwo" presStyleCnt="0"/>
      <dgm:spPr/>
      <dgm:t>
        <a:bodyPr/>
        <a:lstStyle/>
        <a:p>
          <a:endParaRPr lang="ru-RU"/>
        </a:p>
      </dgm:t>
    </dgm:pt>
    <dgm:pt modelId="{832512F0-BE78-4EF1-B0B8-6B3819F24E59}" type="pres">
      <dgm:prSet presAssocID="{8946BCD7-8BD6-4AAA-B77F-CE5915B70F2D}" presName="vertTwo" presStyleCnt="0"/>
      <dgm:spPr/>
      <dgm:t>
        <a:bodyPr/>
        <a:lstStyle/>
        <a:p>
          <a:endParaRPr lang="ru-RU"/>
        </a:p>
      </dgm:t>
    </dgm:pt>
    <dgm:pt modelId="{86639ACD-6952-4D32-93BF-B440FC550D16}" type="pres">
      <dgm:prSet presAssocID="{8946BCD7-8BD6-4AAA-B77F-CE5915B70F2D}" presName="txTwo" presStyleLbl="node2" presStyleIdx="1" presStyleCnt="4" custScaleY="547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199E4B8-C035-4F4C-B556-204F26549645}" type="pres">
      <dgm:prSet presAssocID="{8946BCD7-8BD6-4AAA-B77F-CE5915B70F2D}" presName="horzTwo" presStyleCnt="0"/>
      <dgm:spPr/>
      <dgm:t>
        <a:bodyPr/>
        <a:lstStyle/>
        <a:p>
          <a:endParaRPr lang="ru-RU"/>
        </a:p>
      </dgm:t>
    </dgm:pt>
    <dgm:pt modelId="{EB817423-4D5F-4603-A241-B459950A2B2F}" type="pres">
      <dgm:prSet presAssocID="{B0EE20D8-2EE9-4B84-A946-1CF1097C1356}" presName="sibSpaceTwo" presStyleCnt="0"/>
      <dgm:spPr/>
      <dgm:t>
        <a:bodyPr/>
        <a:lstStyle/>
        <a:p>
          <a:endParaRPr lang="ru-RU"/>
        </a:p>
      </dgm:t>
    </dgm:pt>
    <dgm:pt modelId="{B30B5958-3FF1-4714-906C-7BFB443B3D97}" type="pres">
      <dgm:prSet presAssocID="{76E94C29-9E18-4B56-9807-6D6312C921F4}" presName="vertTwo" presStyleCnt="0"/>
      <dgm:spPr/>
      <dgm:t>
        <a:bodyPr/>
        <a:lstStyle/>
        <a:p>
          <a:endParaRPr lang="ru-RU"/>
        </a:p>
      </dgm:t>
    </dgm:pt>
    <dgm:pt modelId="{15F72910-AB3F-44E4-9797-246126155090}" type="pres">
      <dgm:prSet presAssocID="{76E94C29-9E18-4B56-9807-6D6312C921F4}" presName="txTwo" presStyleLbl="node2" presStyleIdx="2" presStyleCnt="4" custScaleY="5348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45CFED4-E711-4B8D-9D01-765FEBF4F4A4}" type="pres">
      <dgm:prSet presAssocID="{76E94C29-9E18-4B56-9807-6D6312C921F4}" presName="horzTwo" presStyleCnt="0"/>
      <dgm:spPr/>
      <dgm:t>
        <a:bodyPr/>
        <a:lstStyle/>
        <a:p>
          <a:endParaRPr lang="ru-RU"/>
        </a:p>
      </dgm:t>
    </dgm:pt>
    <dgm:pt modelId="{CF48E4F6-29F5-4AE8-BEA2-B2F6DC5392B6}" type="pres">
      <dgm:prSet presAssocID="{69F0ED7D-99A3-46E4-88B8-75A167308747}" presName="sibSpaceTwo" presStyleCnt="0"/>
      <dgm:spPr/>
      <dgm:t>
        <a:bodyPr/>
        <a:lstStyle/>
        <a:p>
          <a:endParaRPr lang="ru-RU"/>
        </a:p>
      </dgm:t>
    </dgm:pt>
    <dgm:pt modelId="{3F3E4183-C855-4116-9E5A-F4C70F3CCD31}" type="pres">
      <dgm:prSet presAssocID="{2715FE47-D13E-4463-9275-CB25A09691E4}" presName="vertTwo" presStyleCnt="0"/>
      <dgm:spPr/>
      <dgm:t>
        <a:bodyPr/>
        <a:lstStyle/>
        <a:p>
          <a:endParaRPr lang="ru-RU"/>
        </a:p>
      </dgm:t>
    </dgm:pt>
    <dgm:pt modelId="{9DEEB3D8-28F7-43C9-89EA-14120355271D}" type="pres">
      <dgm:prSet presAssocID="{2715FE47-D13E-4463-9275-CB25A09691E4}" presName="txTwo" presStyleLbl="node2" presStyleIdx="3" presStyleCnt="4" custScaleY="5421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F6C401C-81BE-4907-9990-2EBFBA93F84A}" type="pres">
      <dgm:prSet presAssocID="{2715FE47-D13E-4463-9275-CB25A09691E4}" presName="horzTwo" presStyleCnt="0"/>
      <dgm:spPr/>
      <dgm:t>
        <a:bodyPr/>
        <a:lstStyle/>
        <a:p>
          <a:endParaRPr lang="ru-RU"/>
        </a:p>
      </dgm:t>
    </dgm:pt>
  </dgm:ptLst>
  <dgm:cxnLst>
    <dgm:cxn modelId="{52A1FBFB-1F87-4C97-BC9D-E5145FDB0F55}" type="presOf" srcId="{8F55C34A-DBAF-446D-BE85-9DCB4D8B87AE}" destId="{6EBDF221-3FA1-4CA5-8D6B-C13E8D1FC47F}" srcOrd="0" destOrd="0" presId="urn:microsoft.com/office/officeart/2005/8/layout/hierarchy4"/>
    <dgm:cxn modelId="{772FC3B7-7F4C-411B-81AA-344A8CD1CF03}" type="presOf" srcId="{8946BCD7-8BD6-4AAA-B77F-CE5915B70F2D}" destId="{86639ACD-6952-4D32-93BF-B440FC550D16}" srcOrd="0" destOrd="0" presId="urn:microsoft.com/office/officeart/2005/8/layout/hierarchy4"/>
    <dgm:cxn modelId="{00B18503-0FD7-40B6-B2F5-4DAD19B96144}" srcId="{E1F25CB5-9355-4844-AF14-38B6246F05E1}" destId="{8F55C34A-DBAF-446D-BE85-9DCB4D8B87AE}" srcOrd="0" destOrd="0" parTransId="{082AFB0E-F1F1-4D1D-B565-8787D940D3B7}" sibTransId="{AD511083-BC99-4696-8D13-B73695EA2933}"/>
    <dgm:cxn modelId="{2603A5A0-AF14-4FD0-A783-F4D67D086434}" type="presOf" srcId="{90005E63-0D64-46AE-848E-97AB9E1667C2}" destId="{759FA59C-C00C-4DF0-BA3A-E0B986CE2651}" srcOrd="0" destOrd="0" presId="urn:microsoft.com/office/officeart/2005/8/layout/hierarchy4"/>
    <dgm:cxn modelId="{5733FD85-7669-477F-B7C8-F2C9F3335FEF}" type="presOf" srcId="{76E94C29-9E18-4B56-9807-6D6312C921F4}" destId="{15F72910-AB3F-44E4-9797-246126155090}" srcOrd="0" destOrd="0" presId="urn:microsoft.com/office/officeart/2005/8/layout/hierarchy4"/>
    <dgm:cxn modelId="{9B93B88E-7860-4091-A79F-712AC69AA21A}" type="presOf" srcId="{2715FE47-D13E-4463-9275-CB25A09691E4}" destId="{9DEEB3D8-28F7-43C9-89EA-14120355271D}" srcOrd="0" destOrd="0" presId="urn:microsoft.com/office/officeart/2005/8/layout/hierarchy4"/>
    <dgm:cxn modelId="{595656A1-0BCD-45A9-A249-11A474C512DB}" srcId="{E1F25CB5-9355-4844-AF14-38B6246F05E1}" destId="{2715FE47-D13E-4463-9275-CB25A09691E4}" srcOrd="3" destOrd="0" parTransId="{05F544A8-8F30-4A43-8AE1-9FFEBB97A538}" sibTransId="{9EB75F72-48B4-4779-A7E6-AB8086721ACF}"/>
    <dgm:cxn modelId="{25A8756F-92DB-49C5-9B4A-BB7CBD8D0917}" srcId="{E1F25CB5-9355-4844-AF14-38B6246F05E1}" destId="{8946BCD7-8BD6-4AAA-B77F-CE5915B70F2D}" srcOrd="1" destOrd="0" parTransId="{61F57C67-73AE-4FC9-A243-3D5F121303D5}" sibTransId="{B0EE20D8-2EE9-4B84-A946-1CF1097C1356}"/>
    <dgm:cxn modelId="{DC41EFC8-14F9-4246-B55A-6FCD0E3484A2}" type="presOf" srcId="{E1F25CB5-9355-4844-AF14-38B6246F05E1}" destId="{51D82C26-454A-4182-9BFA-CD1F36C4C2E4}" srcOrd="0" destOrd="0" presId="urn:microsoft.com/office/officeart/2005/8/layout/hierarchy4"/>
    <dgm:cxn modelId="{58122EFC-B509-4AED-A921-4B0C8798EC48}" srcId="{90005E63-0D64-46AE-848E-97AB9E1667C2}" destId="{E1F25CB5-9355-4844-AF14-38B6246F05E1}" srcOrd="0" destOrd="0" parTransId="{86E1F87C-4219-4BE0-8AB6-E7C9E6BCEE33}" sibTransId="{E266C729-66DA-4B61-9B9E-DE29D3AACFCB}"/>
    <dgm:cxn modelId="{F1242085-AB20-48A7-B9D6-EC1D58CFAE5A}" srcId="{E1F25CB5-9355-4844-AF14-38B6246F05E1}" destId="{76E94C29-9E18-4B56-9807-6D6312C921F4}" srcOrd="2" destOrd="0" parTransId="{8EC47248-02CF-4B70-B76B-05F374573C29}" sibTransId="{69F0ED7D-99A3-46E4-88B8-75A167308747}"/>
    <dgm:cxn modelId="{D330DFEB-D3A3-4CBC-82E5-2050EBADABA7}" type="presParOf" srcId="{759FA59C-C00C-4DF0-BA3A-E0B986CE2651}" destId="{B819457C-F43B-4BD8-A4AE-A44CBA9151E6}" srcOrd="0" destOrd="0" presId="urn:microsoft.com/office/officeart/2005/8/layout/hierarchy4"/>
    <dgm:cxn modelId="{A42DD881-F3C5-488E-B702-CC73714CEB75}" type="presParOf" srcId="{B819457C-F43B-4BD8-A4AE-A44CBA9151E6}" destId="{51D82C26-454A-4182-9BFA-CD1F36C4C2E4}" srcOrd="0" destOrd="0" presId="urn:microsoft.com/office/officeart/2005/8/layout/hierarchy4"/>
    <dgm:cxn modelId="{7267213B-4D4B-4912-BAF3-98AF92847BC6}" type="presParOf" srcId="{B819457C-F43B-4BD8-A4AE-A44CBA9151E6}" destId="{FBBB1B16-22FF-40E5-A541-70ECEA7149FC}" srcOrd="1" destOrd="0" presId="urn:microsoft.com/office/officeart/2005/8/layout/hierarchy4"/>
    <dgm:cxn modelId="{FC0158B4-E021-484E-A834-73C8EC6EA1C2}" type="presParOf" srcId="{B819457C-F43B-4BD8-A4AE-A44CBA9151E6}" destId="{9759075F-11F8-4047-94BF-493ACB375B30}" srcOrd="2" destOrd="0" presId="urn:microsoft.com/office/officeart/2005/8/layout/hierarchy4"/>
    <dgm:cxn modelId="{AB036587-475C-43FF-B83B-30527D90B409}" type="presParOf" srcId="{9759075F-11F8-4047-94BF-493ACB375B30}" destId="{9B812D2E-B9CD-4C4F-8ED7-F82065E23008}" srcOrd="0" destOrd="0" presId="urn:microsoft.com/office/officeart/2005/8/layout/hierarchy4"/>
    <dgm:cxn modelId="{4B93C34B-9E54-412E-8A11-D8DAE781998F}" type="presParOf" srcId="{9B812D2E-B9CD-4C4F-8ED7-F82065E23008}" destId="{6EBDF221-3FA1-4CA5-8D6B-C13E8D1FC47F}" srcOrd="0" destOrd="0" presId="urn:microsoft.com/office/officeart/2005/8/layout/hierarchy4"/>
    <dgm:cxn modelId="{03283E68-D54A-40FA-AF52-5989F0FCEFA4}" type="presParOf" srcId="{9B812D2E-B9CD-4C4F-8ED7-F82065E23008}" destId="{3A89F272-C07F-4704-AF13-9C774C0AD2E7}" srcOrd="1" destOrd="0" presId="urn:microsoft.com/office/officeart/2005/8/layout/hierarchy4"/>
    <dgm:cxn modelId="{68211CEA-69C3-4A03-8A8F-5E83503FAAAB}" type="presParOf" srcId="{9759075F-11F8-4047-94BF-493ACB375B30}" destId="{A9FC6F12-EEC0-4BEF-B271-00FDCBBA5590}" srcOrd="1" destOrd="0" presId="urn:microsoft.com/office/officeart/2005/8/layout/hierarchy4"/>
    <dgm:cxn modelId="{06FBB30B-AB23-4858-A47F-57987F753C4D}" type="presParOf" srcId="{9759075F-11F8-4047-94BF-493ACB375B30}" destId="{832512F0-BE78-4EF1-B0B8-6B3819F24E59}" srcOrd="2" destOrd="0" presId="urn:microsoft.com/office/officeart/2005/8/layout/hierarchy4"/>
    <dgm:cxn modelId="{455D4F48-ECB9-48C0-AC48-8580752C731B}" type="presParOf" srcId="{832512F0-BE78-4EF1-B0B8-6B3819F24E59}" destId="{86639ACD-6952-4D32-93BF-B440FC550D16}" srcOrd="0" destOrd="0" presId="urn:microsoft.com/office/officeart/2005/8/layout/hierarchy4"/>
    <dgm:cxn modelId="{39716DB0-08C6-45F1-A48E-7C26A80670B0}" type="presParOf" srcId="{832512F0-BE78-4EF1-B0B8-6B3819F24E59}" destId="{0199E4B8-C035-4F4C-B556-204F26549645}" srcOrd="1" destOrd="0" presId="urn:microsoft.com/office/officeart/2005/8/layout/hierarchy4"/>
    <dgm:cxn modelId="{EBD7CF60-145F-4CBA-9939-3C31D07D4E75}" type="presParOf" srcId="{9759075F-11F8-4047-94BF-493ACB375B30}" destId="{EB817423-4D5F-4603-A241-B459950A2B2F}" srcOrd="3" destOrd="0" presId="urn:microsoft.com/office/officeart/2005/8/layout/hierarchy4"/>
    <dgm:cxn modelId="{5BD8E5A4-2D8D-4276-B473-5C1E7C5ADD5D}" type="presParOf" srcId="{9759075F-11F8-4047-94BF-493ACB375B30}" destId="{B30B5958-3FF1-4714-906C-7BFB443B3D97}" srcOrd="4" destOrd="0" presId="urn:microsoft.com/office/officeart/2005/8/layout/hierarchy4"/>
    <dgm:cxn modelId="{320FAD9A-65A8-48D4-8A3D-617A6BDE43CB}" type="presParOf" srcId="{B30B5958-3FF1-4714-906C-7BFB443B3D97}" destId="{15F72910-AB3F-44E4-9797-246126155090}" srcOrd="0" destOrd="0" presId="urn:microsoft.com/office/officeart/2005/8/layout/hierarchy4"/>
    <dgm:cxn modelId="{4F39FAD3-3163-492F-BA37-4925800C145A}" type="presParOf" srcId="{B30B5958-3FF1-4714-906C-7BFB443B3D97}" destId="{045CFED4-E711-4B8D-9D01-765FEBF4F4A4}" srcOrd="1" destOrd="0" presId="urn:microsoft.com/office/officeart/2005/8/layout/hierarchy4"/>
    <dgm:cxn modelId="{8321EA32-9E38-44D6-99C3-769CC9BA3035}" type="presParOf" srcId="{9759075F-11F8-4047-94BF-493ACB375B30}" destId="{CF48E4F6-29F5-4AE8-BEA2-B2F6DC5392B6}" srcOrd="5" destOrd="0" presId="urn:microsoft.com/office/officeart/2005/8/layout/hierarchy4"/>
    <dgm:cxn modelId="{38CB24EC-2786-497B-BDD9-B12DBE6BB667}" type="presParOf" srcId="{9759075F-11F8-4047-94BF-493ACB375B30}" destId="{3F3E4183-C855-4116-9E5A-F4C70F3CCD31}" srcOrd="6" destOrd="0" presId="urn:microsoft.com/office/officeart/2005/8/layout/hierarchy4"/>
    <dgm:cxn modelId="{BFAF191B-CCE0-4B92-BFAF-D0CCB5E4BDAC}" type="presParOf" srcId="{3F3E4183-C855-4116-9E5A-F4C70F3CCD31}" destId="{9DEEB3D8-28F7-43C9-89EA-14120355271D}" srcOrd="0" destOrd="0" presId="urn:microsoft.com/office/officeart/2005/8/layout/hierarchy4"/>
    <dgm:cxn modelId="{384B0AFF-E626-411E-B4D1-E70CF4D138EB}" type="presParOf" srcId="{3F3E4183-C855-4116-9E5A-F4C70F3CCD31}" destId="{BF6C401C-81BE-4907-9990-2EBFBA93F84A}" srcOrd="1" destOrd="0" presId="urn:microsoft.com/office/officeart/2005/8/layout/hierarchy4"/>
  </dgm:cxnLst>
  <dgm:bg/>
  <dgm:whole/>
  <dgm:extLst>
    <a:ext uri="http://schemas.microsoft.com/office/drawing/2008/diagram"/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0005E63-0D64-46AE-848E-97AB9E1667C2}" type="doc">
      <dgm:prSet loTypeId="urn:microsoft.com/office/officeart/2005/8/layout/hierarchy2" loCatId="hierarchy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E1F25CB5-9355-4844-AF14-38B6246F05E1}">
      <dgm:prSet phldrT="[Текст]"/>
      <dgm:spPr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rgbClr val="FF0074"/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ru-RU" b="1" dirty="0" smtClean="0"/>
            <a:t>Обязательные экзамены</a:t>
          </a:r>
          <a:endParaRPr lang="ru-RU" b="1" dirty="0"/>
        </a:p>
      </dgm:t>
    </dgm:pt>
    <dgm:pt modelId="{86E1F87C-4219-4BE0-8AB6-E7C9E6BCEE33}" type="parTrans" cxnId="{58122EFC-B509-4AED-A921-4B0C8798EC48}">
      <dgm:prSet/>
      <dgm:spPr/>
      <dgm:t>
        <a:bodyPr/>
        <a:lstStyle/>
        <a:p>
          <a:endParaRPr lang="ru-RU"/>
        </a:p>
      </dgm:t>
    </dgm:pt>
    <dgm:pt modelId="{E266C729-66DA-4B61-9B9E-DE29D3AACFCB}" type="sibTrans" cxnId="{58122EFC-B509-4AED-A921-4B0C8798EC48}">
      <dgm:prSet/>
      <dgm:spPr/>
      <dgm:t>
        <a:bodyPr/>
        <a:lstStyle/>
        <a:p>
          <a:endParaRPr lang="ru-RU"/>
        </a:p>
      </dgm:t>
    </dgm:pt>
    <dgm:pt modelId="{8F55C34A-DBAF-446D-BE85-9DCB4D8B87AE}">
      <dgm:prSet/>
      <dgm:spPr/>
      <dgm:t>
        <a:bodyPr/>
        <a:lstStyle/>
        <a:p>
          <a:r>
            <a:rPr lang="ru-RU" b="1" dirty="0" smtClean="0">
              <a:latin typeface="Arial" panose="020B0604020202020204" pitchFamily="34" charset="0"/>
              <a:cs typeface="Arial" panose="020B0604020202020204" pitchFamily="34" charset="0"/>
            </a:rPr>
            <a:t>Русский язык</a:t>
          </a:r>
          <a:endParaRPr lang="ru-RU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82AFB0E-F1F1-4D1D-B565-8787D940D3B7}" type="parTrans" cxnId="{00B18503-0FD7-40B6-B2F5-4DAD19B96144}">
      <dgm:prSet/>
      <dgm:spPr/>
      <dgm:t>
        <a:bodyPr/>
        <a:lstStyle/>
        <a:p>
          <a:endParaRPr lang="ru-RU"/>
        </a:p>
      </dgm:t>
    </dgm:pt>
    <dgm:pt modelId="{AD511083-BC99-4696-8D13-B73695EA2933}" type="sibTrans" cxnId="{00B18503-0FD7-40B6-B2F5-4DAD19B96144}">
      <dgm:prSet/>
      <dgm:spPr/>
      <dgm:t>
        <a:bodyPr/>
        <a:lstStyle/>
        <a:p>
          <a:endParaRPr lang="ru-RU"/>
        </a:p>
      </dgm:t>
    </dgm:pt>
    <dgm:pt modelId="{8946BCD7-8BD6-4AAA-B77F-CE5915B70F2D}">
      <dgm:prSet/>
      <dgm:spPr/>
      <dgm:t>
        <a:bodyPr/>
        <a:lstStyle/>
        <a:p>
          <a:r>
            <a:rPr lang="ru-RU" b="1" dirty="0" smtClean="0"/>
            <a:t>Математика </a:t>
          </a:r>
          <a:endParaRPr lang="ru-RU" b="1" dirty="0"/>
        </a:p>
      </dgm:t>
    </dgm:pt>
    <dgm:pt modelId="{61F57C67-73AE-4FC9-A243-3D5F121303D5}" type="parTrans" cxnId="{25A8756F-92DB-49C5-9B4A-BB7CBD8D0917}">
      <dgm:prSet/>
      <dgm:spPr/>
      <dgm:t>
        <a:bodyPr/>
        <a:lstStyle/>
        <a:p>
          <a:endParaRPr lang="ru-RU"/>
        </a:p>
      </dgm:t>
    </dgm:pt>
    <dgm:pt modelId="{B0EE20D8-2EE9-4B84-A946-1CF1097C1356}" type="sibTrans" cxnId="{25A8756F-92DB-49C5-9B4A-BB7CBD8D0917}">
      <dgm:prSet/>
      <dgm:spPr/>
      <dgm:t>
        <a:bodyPr/>
        <a:lstStyle/>
        <a:p>
          <a:endParaRPr lang="ru-RU"/>
        </a:p>
      </dgm:t>
    </dgm:pt>
    <dgm:pt modelId="{25E5AEEE-7E8A-4E05-8824-85D065329EAA}" type="pres">
      <dgm:prSet presAssocID="{90005E63-0D64-46AE-848E-97AB9E1667C2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EC4F867-2BF1-4396-8EB3-EF6CF12BF4B8}" type="pres">
      <dgm:prSet presAssocID="{E1F25CB5-9355-4844-AF14-38B6246F05E1}" presName="root1" presStyleCnt="0"/>
      <dgm:spPr/>
      <dgm:t>
        <a:bodyPr/>
        <a:lstStyle/>
        <a:p>
          <a:endParaRPr lang="ru-RU"/>
        </a:p>
      </dgm:t>
    </dgm:pt>
    <dgm:pt modelId="{908029E4-880D-4F10-BCE2-219930A644EF}" type="pres">
      <dgm:prSet presAssocID="{E1F25CB5-9355-4844-AF14-38B6246F05E1}" presName="LevelOneTextNode" presStyleLbl="node0" presStyleIdx="0" presStyleCnt="1" custScaleX="21642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B6D5CE7-C9DD-4D1E-BB04-422CDEC56B9E}" type="pres">
      <dgm:prSet presAssocID="{E1F25CB5-9355-4844-AF14-38B6246F05E1}" presName="level2hierChild" presStyleCnt="0"/>
      <dgm:spPr/>
      <dgm:t>
        <a:bodyPr/>
        <a:lstStyle/>
        <a:p>
          <a:endParaRPr lang="ru-RU"/>
        </a:p>
      </dgm:t>
    </dgm:pt>
    <dgm:pt modelId="{0884195C-7C18-403E-8280-7A292D319737}" type="pres">
      <dgm:prSet presAssocID="{082AFB0E-F1F1-4D1D-B565-8787D940D3B7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A066A45F-1F67-4C97-AD8A-22F2F5448E7A}" type="pres">
      <dgm:prSet presAssocID="{082AFB0E-F1F1-4D1D-B565-8787D940D3B7}" presName="connTx" presStyleLbl="parChTrans1D2" presStyleIdx="0" presStyleCnt="2"/>
      <dgm:spPr/>
      <dgm:t>
        <a:bodyPr/>
        <a:lstStyle/>
        <a:p>
          <a:endParaRPr lang="ru-RU"/>
        </a:p>
      </dgm:t>
    </dgm:pt>
    <dgm:pt modelId="{7704E23D-E155-44C3-A28A-E878096F097E}" type="pres">
      <dgm:prSet presAssocID="{8F55C34A-DBAF-446D-BE85-9DCB4D8B87AE}" presName="root2" presStyleCnt="0"/>
      <dgm:spPr/>
      <dgm:t>
        <a:bodyPr/>
        <a:lstStyle/>
        <a:p>
          <a:endParaRPr lang="ru-RU"/>
        </a:p>
      </dgm:t>
    </dgm:pt>
    <dgm:pt modelId="{8A13A7E1-6370-427C-9EAF-52DA402B7184}" type="pres">
      <dgm:prSet presAssocID="{8F55C34A-DBAF-446D-BE85-9DCB4D8B87AE}" presName="LevelTwoTextNode" presStyleLbl="node2" presStyleIdx="0" presStyleCnt="2" custScaleX="13231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2CF3BB5-3F52-4818-94E3-845C33D734CD}" type="pres">
      <dgm:prSet presAssocID="{8F55C34A-DBAF-446D-BE85-9DCB4D8B87AE}" presName="level3hierChild" presStyleCnt="0"/>
      <dgm:spPr/>
      <dgm:t>
        <a:bodyPr/>
        <a:lstStyle/>
        <a:p>
          <a:endParaRPr lang="ru-RU"/>
        </a:p>
      </dgm:t>
    </dgm:pt>
    <dgm:pt modelId="{8891F35F-2BA5-4BF2-9640-E99C8C970AC3}" type="pres">
      <dgm:prSet presAssocID="{61F57C67-73AE-4FC9-A243-3D5F121303D5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5D5F9D07-69EE-47BB-8988-6B3EA4A05963}" type="pres">
      <dgm:prSet presAssocID="{61F57C67-73AE-4FC9-A243-3D5F121303D5}" presName="connTx" presStyleLbl="parChTrans1D2" presStyleIdx="1" presStyleCnt="2"/>
      <dgm:spPr/>
      <dgm:t>
        <a:bodyPr/>
        <a:lstStyle/>
        <a:p>
          <a:endParaRPr lang="ru-RU"/>
        </a:p>
      </dgm:t>
    </dgm:pt>
    <dgm:pt modelId="{33BBFEAB-A97D-4452-86C5-14817C83FEE4}" type="pres">
      <dgm:prSet presAssocID="{8946BCD7-8BD6-4AAA-B77F-CE5915B70F2D}" presName="root2" presStyleCnt="0"/>
      <dgm:spPr/>
      <dgm:t>
        <a:bodyPr/>
        <a:lstStyle/>
        <a:p>
          <a:endParaRPr lang="ru-RU"/>
        </a:p>
      </dgm:t>
    </dgm:pt>
    <dgm:pt modelId="{2B754F8A-B7CF-48AC-A4E9-416F36613CE4}" type="pres">
      <dgm:prSet presAssocID="{8946BCD7-8BD6-4AAA-B77F-CE5915B70F2D}" presName="LevelTwoTextNode" presStyleLbl="node2" presStyleIdx="1" presStyleCnt="2" custScaleX="132317" custLinFactNeighborX="1663" custLinFactNeighborY="-818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17F489-E8AE-4876-B792-39D5E8886B7E}" type="pres">
      <dgm:prSet presAssocID="{8946BCD7-8BD6-4AAA-B77F-CE5915B70F2D}" presName="level3hierChild" presStyleCnt="0"/>
      <dgm:spPr/>
      <dgm:t>
        <a:bodyPr/>
        <a:lstStyle/>
        <a:p>
          <a:endParaRPr lang="ru-RU"/>
        </a:p>
      </dgm:t>
    </dgm:pt>
  </dgm:ptLst>
  <dgm:cxnLst>
    <dgm:cxn modelId="{7AB81A3D-30A7-492C-A5E2-19AC5B55CDE9}" type="presOf" srcId="{082AFB0E-F1F1-4D1D-B565-8787D940D3B7}" destId="{0884195C-7C18-403E-8280-7A292D319737}" srcOrd="0" destOrd="0" presId="urn:microsoft.com/office/officeart/2005/8/layout/hierarchy2"/>
    <dgm:cxn modelId="{00B18503-0FD7-40B6-B2F5-4DAD19B96144}" srcId="{E1F25CB5-9355-4844-AF14-38B6246F05E1}" destId="{8F55C34A-DBAF-446D-BE85-9DCB4D8B87AE}" srcOrd="0" destOrd="0" parTransId="{082AFB0E-F1F1-4D1D-B565-8787D940D3B7}" sibTransId="{AD511083-BC99-4696-8D13-B73695EA2933}"/>
    <dgm:cxn modelId="{D0CEF2EE-000B-4833-A6CC-B6A3BE8D4FC5}" type="presOf" srcId="{61F57C67-73AE-4FC9-A243-3D5F121303D5}" destId="{5D5F9D07-69EE-47BB-8988-6B3EA4A05963}" srcOrd="1" destOrd="0" presId="urn:microsoft.com/office/officeart/2005/8/layout/hierarchy2"/>
    <dgm:cxn modelId="{20FAE1B1-94DF-4B02-82E7-D86D41E356E5}" type="presOf" srcId="{E1F25CB5-9355-4844-AF14-38B6246F05E1}" destId="{908029E4-880D-4F10-BCE2-219930A644EF}" srcOrd="0" destOrd="0" presId="urn:microsoft.com/office/officeart/2005/8/layout/hierarchy2"/>
    <dgm:cxn modelId="{25A8756F-92DB-49C5-9B4A-BB7CBD8D0917}" srcId="{E1F25CB5-9355-4844-AF14-38B6246F05E1}" destId="{8946BCD7-8BD6-4AAA-B77F-CE5915B70F2D}" srcOrd="1" destOrd="0" parTransId="{61F57C67-73AE-4FC9-A243-3D5F121303D5}" sibTransId="{B0EE20D8-2EE9-4B84-A946-1CF1097C1356}"/>
    <dgm:cxn modelId="{58122EFC-B509-4AED-A921-4B0C8798EC48}" srcId="{90005E63-0D64-46AE-848E-97AB9E1667C2}" destId="{E1F25CB5-9355-4844-AF14-38B6246F05E1}" srcOrd="0" destOrd="0" parTransId="{86E1F87C-4219-4BE0-8AB6-E7C9E6BCEE33}" sibTransId="{E266C729-66DA-4B61-9B9E-DE29D3AACFCB}"/>
    <dgm:cxn modelId="{8A54C310-E8CB-444D-9C77-E6E0F91AA4F0}" type="presOf" srcId="{8946BCD7-8BD6-4AAA-B77F-CE5915B70F2D}" destId="{2B754F8A-B7CF-48AC-A4E9-416F36613CE4}" srcOrd="0" destOrd="0" presId="urn:microsoft.com/office/officeart/2005/8/layout/hierarchy2"/>
    <dgm:cxn modelId="{0427264A-671E-4F72-9798-0DD9AB2B2799}" type="presOf" srcId="{082AFB0E-F1F1-4D1D-B565-8787D940D3B7}" destId="{A066A45F-1F67-4C97-AD8A-22F2F5448E7A}" srcOrd="1" destOrd="0" presId="urn:microsoft.com/office/officeart/2005/8/layout/hierarchy2"/>
    <dgm:cxn modelId="{D1A3BF2C-D1B3-4139-AB3C-C2CC074DAF54}" type="presOf" srcId="{8F55C34A-DBAF-446D-BE85-9DCB4D8B87AE}" destId="{8A13A7E1-6370-427C-9EAF-52DA402B7184}" srcOrd="0" destOrd="0" presId="urn:microsoft.com/office/officeart/2005/8/layout/hierarchy2"/>
    <dgm:cxn modelId="{658FF94F-4BC9-4F96-90AF-A0EA5B5E1FE5}" type="presOf" srcId="{61F57C67-73AE-4FC9-A243-3D5F121303D5}" destId="{8891F35F-2BA5-4BF2-9640-E99C8C970AC3}" srcOrd="0" destOrd="0" presId="urn:microsoft.com/office/officeart/2005/8/layout/hierarchy2"/>
    <dgm:cxn modelId="{577665BB-B303-4A6E-A052-B58E73D04A0A}" type="presOf" srcId="{90005E63-0D64-46AE-848E-97AB9E1667C2}" destId="{25E5AEEE-7E8A-4E05-8824-85D065329EAA}" srcOrd="0" destOrd="0" presId="urn:microsoft.com/office/officeart/2005/8/layout/hierarchy2"/>
    <dgm:cxn modelId="{53AD7969-63AC-44EA-8F2B-9459DA7B1785}" type="presParOf" srcId="{25E5AEEE-7E8A-4E05-8824-85D065329EAA}" destId="{FEC4F867-2BF1-4396-8EB3-EF6CF12BF4B8}" srcOrd="0" destOrd="0" presId="urn:microsoft.com/office/officeart/2005/8/layout/hierarchy2"/>
    <dgm:cxn modelId="{A053F285-3966-4870-9F59-2EBEB742116C}" type="presParOf" srcId="{FEC4F867-2BF1-4396-8EB3-EF6CF12BF4B8}" destId="{908029E4-880D-4F10-BCE2-219930A644EF}" srcOrd="0" destOrd="0" presId="urn:microsoft.com/office/officeart/2005/8/layout/hierarchy2"/>
    <dgm:cxn modelId="{77DDCE27-CF70-4DDC-85CE-9A11B492E001}" type="presParOf" srcId="{FEC4F867-2BF1-4396-8EB3-EF6CF12BF4B8}" destId="{5B6D5CE7-C9DD-4D1E-BB04-422CDEC56B9E}" srcOrd="1" destOrd="0" presId="urn:microsoft.com/office/officeart/2005/8/layout/hierarchy2"/>
    <dgm:cxn modelId="{9132B7AC-7F86-4A96-B90B-6B5E9B8FB9A7}" type="presParOf" srcId="{5B6D5CE7-C9DD-4D1E-BB04-422CDEC56B9E}" destId="{0884195C-7C18-403E-8280-7A292D319737}" srcOrd="0" destOrd="0" presId="urn:microsoft.com/office/officeart/2005/8/layout/hierarchy2"/>
    <dgm:cxn modelId="{461264B9-DA08-489E-ADA3-00EB4591F4B3}" type="presParOf" srcId="{0884195C-7C18-403E-8280-7A292D319737}" destId="{A066A45F-1F67-4C97-AD8A-22F2F5448E7A}" srcOrd="0" destOrd="0" presId="urn:microsoft.com/office/officeart/2005/8/layout/hierarchy2"/>
    <dgm:cxn modelId="{82456875-1634-412C-BE2D-8191094CF5F5}" type="presParOf" srcId="{5B6D5CE7-C9DD-4D1E-BB04-422CDEC56B9E}" destId="{7704E23D-E155-44C3-A28A-E878096F097E}" srcOrd="1" destOrd="0" presId="urn:microsoft.com/office/officeart/2005/8/layout/hierarchy2"/>
    <dgm:cxn modelId="{C4CCE8D6-828F-4A5F-AACD-D1D2466FE4B2}" type="presParOf" srcId="{7704E23D-E155-44C3-A28A-E878096F097E}" destId="{8A13A7E1-6370-427C-9EAF-52DA402B7184}" srcOrd="0" destOrd="0" presId="urn:microsoft.com/office/officeart/2005/8/layout/hierarchy2"/>
    <dgm:cxn modelId="{A0FD5030-D513-425E-95C0-EB7154B9D8A5}" type="presParOf" srcId="{7704E23D-E155-44C3-A28A-E878096F097E}" destId="{42CF3BB5-3F52-4818-94E3-845C33D734CD}" srcOrd="1" destOrd="0" presId="urn:microsoft.com/office/officeart/2005/8/layout/hierarchy2"/>
    <dgm:cxn modelId="{BC179F4B-397A-4E81-804F-1E3A4D65F296}" type="presParOf" srcId="{5B6D5CE7-C9DD-4D1E-BB04-422CDEC56B9E}" destId="{8891F35F-2BA5-4BF2-9640-E99C8C970AC3}" srcOrd="2" destOrd="0" presId="urn:microsoft.com/office/officeart/2005/8/layout/hierarchy2"/>
    <dgm:cxn modelId="{4F93E83D-A6CD-4130-88BB-A6D456CC5FF1}" type="presParOf" srcId="{8891F35F-2BA5-4BF2-9640-E99C8C970AC3}" destId="{5D5F9D07-69EE-47BB-8988-6B3EA4A05963}" srcOrd="0" destOrd="0" presId="urn:microsoft.com/office/officeart/2005/8/layout/hierarchy2"/>
    <dgm:cxn modelId="{DE95B6D6-7FC5-47B4-A428-5A3DA7E88731}" type="presParOf" srcId="{5B6D5CE7-C9DD-4D1E-BB04-422CDEC56B9E}" destId="{33BBFEAB-A97D-4452-86C5-14817C83FEE4}" srcOrd="3" destOrd="0" presId="urn:microsoft.com/office/officeart/2005/8/layout/hierarchy2"/>
    <dgm:cxn modelId="{D8440FBD-F95E-47C1-9CB9-BDBE31D8BAAD}" type="presParOf" srcId="{33BBFEAB-A97D-4452-86C5-14817C83FEE4}" destId="{2B754F8A-B7CF-48AC-A4E9-416F36613CE4}" srcOrd="0" destOrd="0" presId="urn:microsoft.com/office/officeart/2005/8/layout/hierarchy2"/>
    <dgm:cxn modelId="{9BB1F93B-762B-45E4-8BC5-43AA1AE56426}" type="presParOf" srcId="{33BBFEAB-A97D-4452-86C5-14817C83FEE4}" destId="{2B17F489-E8AE-4876-B792-39D5E8886B7E}" srcOrd="1" destOrd="0" presId="urn:microsoft.com/office/officeart/2005/8/layout/hierarchy2"/>
  </dgm:cxnLst>
  <dgm:bg/>
  <dgm:whole/>
  <dgm:extLst>
    <a:ext uri="http://schemas.microsoft.com/office/drawing/2008/diagram"/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6A4E422-76E8-4F4F-9C1E-681F1B4C7491}" type="doc">
      <dgm:prSet loTypeId="urn:microsoft.com/office/officeart/2008/layout/HorizontalMultiLevelHierarchy" loCatId="hierarchy" qsTypeId="urn:microsoft.com/office/officeart/2005/8/quickstyle/simple5" qsCatId="simple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157F0CAD-C022-456B-9E1B-5A07E2D8BE37}">
      <dgm:prSet phldrT="[Текст]"/>
      <dgm:spPr>
        <a:gradFill rotWithShape="0">
          <a:gsLst>
            <a:gs pos="0">
              <a:srgbClr val="C50057"/>
            </a:gs>
            <a:gs pos="80000">
              <a:srgbClr val="FF0074"/>
            </a:gs>
            <a:gs pos="100000">
              <a:srgbClr val="FF0075"/>
            </a:gs>
          </a:gsLst>
        </a:gradFill>
      </dgm:spPr>
      <dgm:t>
        <a:bodyPr/>
        <a:lstStyle/>
        <a:p>
          <a:r>
            <a:rPr lang="ru-RU" dirty="0" smtClean="0"/>
            <a:t>Экзамены по выбору</a:t>
          </a:r>
          <a:endParaRPr lang="ru-RU" dirty="0"/>
        </a:p>
      </dgm:t>
    </dgm:pt>
    <dgm:pt modelId="{BC6143CD-BD42-403C-9D5B-AAD083851D3F}" type="parTrans" cxnId="{0B89B53E-CA5A-4F5B-AD1C-A875643038DD}">
      <dgm:prSet/>
      <dgm:spPr/>
      <dgm:t>
        <a:bodyPr/>
        <a:lstStyle/>
        <a:p>
          <a:endParaRPr lang="ru-RU"/>
        </a:p>
      </dgm:t>
    </dgm:pt>
    <dgm:pt modelId="{B9C4C896-5949-4A31-9FF8-D9A3D179C687}" type="sibTrans" cxnId="{0B89B53E-CA5A-4F5B-AD1C-A875643038DD}">
      <dgm:prSet/>
      <dgm:spPr/>
      <dgm:t>
        <a:bodyPr/>
        <a:lstStyle/>
        <a:p>
          <a:endParaRPr lang="ru-RU"/>
        </a:p>
      </dgm:t>
    </dgm:pt>
    <dgm:pt modelId="{E903321F-39D0-4B18-8E25-381B715B9970}">
      <dgm:prSet phldrT="[Текст]" custT="1"/>
      <dgm:spPr/>
      <dgm:t>
        <a:bodyPr/>
        <a:lstStyle/>
        <a:p>
          <a:r>
            <a:rPr lang="ru-RU" sz="2800" b="1" dirty="0" smtClean="0"/>
            <a:t>Литература</a:t>
          </a:r>
          <a:endParaRPr lang="ru-RU" sz="2800" b="1" dirty="0"/>
        </a:p>
      </dgm:t>
    </dgm:pt>
    <dgm:pt modelId="{0FE1689E-31DB-4630-9BF0-2E600C70789A}" type="parTrans" cxnId="{10D69F29-12C4-4E24-8EE7-1E1B59C278A3}">
      <dgm:prSet/>
      <dgm:spPr/>
      <dgm:t>
        <a:bodyPr/>
        <a:lstStyle/>
        <a:p>
          <a:endParaRPr lang="ru-RU"/>
        </a:p>
      </dgm:t>
    </dgm:pt>
    <dgm:pt modelId="{F1A4B28D-AC69-4EF5-8B80-F210F27DC78B}" type="sibTrans" cxnId="{10D69F29-12C4-4E24-8EE7-1E1B59C278A3}">
      <dgm:prSet/>
      <dgm:spPr/>
      <dgm:t>
        <a:bodyPr/>
        <a:lstStyle/>
        <a:p>
          <a:endParaRPr lang="ru-RU"/>
        </a:p>
      </dgm:t>
    </dgm:pt>
    <dgm:pt modelId="{8E14551D-AF30-49C5-9AE2-5868785B91D1}">
      <dgm:prSet phldrT="[Текст]" custT="1"/>
      <dgm:spPr/>
      <dgm:t>
        <a:bodyPr/>
        <a:lstStyle/>
        <a:p>
          <a:r>
            <a:rPr lang="ru-RU" sz="2800" b="1" dirty="0" smtClean="0"/>
            <a:t>География</a:t>
          </a:r>
          <a:endParaRPr lang="ru-RU" sz="2800" b="1" dirty="0"/>
        </a:p>
      </dgm:t>
    </dgm:pt>
    <dgm:pt modelId="{CFC9503C-82B1-4DB0-B2EA-4FA693D930E7}" type="parTrans" cxnId="{48B0E7C2-E962-44B6-8ABD-38710E48E009}">
      <dgm:prSet/>
      <dgm:spPr/>
      <dgm:t>
        <a:bodyPr/>
        <a:lstStyle/>
        <a:p>
          <a:endParaRPr lang="ru-RU"/>
        </a:p>
      </dgm:t>
    </dgm:pt>
    <dgm:pt modelId="{9EA6DE13-A4D6-4A9E-BF78-DF29F64B9542}" type="sibTrans" cxnId="{48B0E7C2-E962-44B6-8ABD-38710E48E009}">
      <dgm:prSet/>
      <dgm:spPr/>
      <dgm:t>
        <a:bodyPr/>
        <a:lstStyle/>
        <a:p>
          <a:endParaRPr lang="ru-RU"/>
        </a:p>
      </dgm:t>
    </dgm:pt>
    <dgm:pt modelId="{1DA29EE9-BB40-415D-8C65-E04E3FD14098}">
      <dgm:prSet phldrT="[Текст]" custT="1"/>
      <dgm:spPr/>
      <dgm:t>
        <a:bodyPr/>
        <a:lstStyle/>
        <a:p>
          <a:r>
            <a:rPr lang="ru-RU" sz="2800" b="1" dirty="0" smtClean="0"/>
            <a:t>Физика</a:t>
          </a:r>
          <a:endParaRPr lang="ru-RU" sz="2800" b="1" dirty="0"/>
        </a:p>
      </dgm:t>
    </dgm:pt>
    <dgm:pt modelId="{33F5B6FF-8307-415B-BFCC-CBBAA304B51E}" type="parTrans" cxnId="{5AF4BC0B-4939-4AF3-B2F8-EC30ED50213E}">
      <dgm:prSet/>
      <dgm:spPr/>
      <dgm:t>
        <a:bodyPr/>
        <a:lstStyle/>
        <a:p>
          <a:endParaRPr lang="ru-RU"/>
        </a:p>
      </dgm:t>
    </dgm:pt>
    <dgm:pt modelId="{7295DCD0-CF0C-4E72-BAB5-B1E6B83A8F96}" type="sibTrans" cxnId="{5AF4BC0B-4939-4AF3-B2F8-EC30ED50213E}">
      <dgm:prSet/>
      <dgm:spPr/>
      <dgm:t>
        <a:bodyPr/>
        <a:lstStyle/>
        <a:p>
          <a:endParaRPr lang="ru-RU"/>
        </a:p>
      </dgm:t>
    </dgm:pt>
    <dgm:pt modelId="{63892088-0173-494E-B2E2-6C9684ACAFB0}">
      <dgm:prSet custT="1"/>
      <dgm:spPr/>
      <dgm:t>
        <a:bodyPr/>
        <a:lstStyle/>
        <a:p>
          <a:r>
            <a:rPr lang="ru-RU" sz="2800" b="1" dirty="0" smtClean="0"/>
            <a:t>Химия</a:t>
          </a:r>
          <a:endParaRPr lang="ru-RU" sz="2800" b="1" dirty="0"/>
        </a:p>
      </dgm:t>
    </dgm:pt>
    <dgm:pt modelId="{BF4E8C9A-B618-473F-AF63-288D19142CF1}" type="parTrans" cxnId="{1575FEFB-58D2-4F4C-BE4F-C7A96308C64B}">
      <dgm:prSet/>
      <dgm:spPr/>
      <dgm:t>
        <a:bodyPr/>
        <a:lstStyle/>
        <a:p>
          <a:endParaRPr lang="ru-RU"/>
        </a:p>
      </dgm:t>
    </dgm:pt>
    <dgm:pt modelId="{3E6540CF-8A67-4CD2-8237-BBE35BDC10D5}" type="sibTrans" cxnId="{1575FEFB-58D2-4F4C-BE4F-C7A96308C64B}">
      <dgm:prSet/>
      <dgm:spPr/>
      <dgm:t>
        <a:bodyPr/>
        <a:lstStyle/>
        <a:p>
          <a:endParaRPr lang="ru-RU"/>
        </a:p>
      </dgm:t>
    </dgm:pt>
    <dgm:pt modelId="{2A4E2E22-5AE0-4BB4-8336-2E03011FA309}">
      <dgm:prSet custT="1"/>
      <dgm:spPr/>
      <dgm:t>
        <a:bodyPr/>
        <a:lstStyle/>
        <a:p>
          <a:r>
            <a:rPr lang="ru-RU" sz="2800" b="1" dirty="0" smtClean="0"/>
            <a:t>Биология</a:t>
          </a:r>
          <a:endParaRPr lang="ru-RU" sz="2800" b="1" dirty="0"/>
        </a:p>
      </dgm:t>
    </dgm:pt>
    <dgm:pt modelId="{EF6DDE06-666B-4EAC-BE2F-7257127DC230}" type="parTrans" cxnId="{F47A1AB2-06F5-4485-8B34-5E0B89F38A23}">
      <dgm:prSet/>
      <dgm:spPr/>
      <dgm:t>
        <a:bodyPr/>
        <a:lstStyle/>
        <a:p>
          <a:endParaRPr lang="ru-RU"/>
        </a:p>
      </dgm:t>
    </dgm:pt>
    <dgm:pt modelId="{9C99F410-342F-49A3-ACC7-85F53C9F1BEF}" type="sibTrans" cxnId="{F47A1AB2-06F5-4485-8B34-5E0B89F38A23}">
      <dgm:prSet/>
      <dgm:spPr/>
      <dgm:t>
        <a:bodyPr/>
        <a:lstStyle/>
        <a:p>
          <a:endParaRPr lang="ru-RU"/>
        </a:p>
      </dgm:t>
    </dgm:pt>
    <dgm:pt modelId="{87E05257-AC71-4309-9A02-C546D42FF0C1}">
      <dgm:prSet custT="1"/>
      <dgm:spPr/>
      <dgm:t>
        <a:bodyPr/>
        <a:lstStyle/>
        <a:p>
          <a:r>
            <a:rPr lang="ru-RU" sz="2800" b="1" dirty="0" smtClean="0"/>
            <a:t>Обществознание</a:t>
          </a:r>
          <a:endParaRPr lang="ru-RU" sz="2800" b="1" dirty="0"/>
        </a:p>
      </dgm:t>
    </dgm:pt>
    <dgm:pt modelId="{DB361064-3F86-41FB-A910-797384323BA2}" type="parTrans" cxnId="{94110812-D939-4200-A0E9-5DF5AA1232CA}">
      <dgm:prSet/>
      <dgm:spPr/>
      <dgm:t>
        <a:bodyPr/>
        <a:lstStyle/>
        <a:p>
          <a:endParaRPr lang="ru-RU"/>
        </a:p>
      </dgm:t>
    </dgm:pt>
    <dgm:pt modelId="{579AF0E4-3DD7-4E1B-9825-3BA1FDF82330}" type="sibTrans" cxnId="{94110812-D939-4200-A0E9-5DF5AA1232CA}">
      <dgm:prSet/>
      <dgm:spPr/>
      <dgm:t>
        <a:bodyPr/>
        <a:lstStyle/>
        <a:p>
          <a:endParaRPr lang="ru-RU"/>
        </a:p>
      </dgm:t>
    </dgm:pt>
    <dgm:pt modelId="{3CE166DF-65CE-4FFD-85AC-AF42AFF992A7}">
      <dgm:prSet custT="1"/>
      <dgm:spPr/>
      <dgm:t>
        <a:bodyPr/>
        <a:lstStyle/>
        <a:p>
          <a:r>
            <a:rPr lang="ru-RU" sz="2800" b="1" dirty="0" smtClean="0"/>
            <a:t>Информатика и ИКТ</a:t>
          </a:r>
          <a:endParaRPr lang="ru-RU" sz="2800" b="1" dirty="0"/>
        </a:p>
      </dgm:t>
    </dgm:pt>
    <dgm:pt modelId="{C7F81043-E896-43CE-9478-72E3B890A084}" type="parTrans" cxnId="{120BEF3D-F3CF-489D-9EFB-D820B0B3C335}">
      <dgm:prSet/>
      <dgm:spPr/>
      <dgm:t>
        <a:bodyPr/>
        <a:lstStyle/>
        <a:p>
          <a:endParaRPr lang="ru-RU"/>
        </a:p>
      </dgm:t>
    </dgm:pt>
    <dgm:pt modelId="{477580FE-A8D1-493A-9075-6AAD6734AB06}" type="sibTrans" cxnId="{120BEF3D-F3CF-489D-9EFB-D820B0B3C335}">
      <dgm:prSet/>
      <dgm:spPr/>
      <dgm:t>
        <a:bodyPr/>
        <a:lstStyle/>
        <a:p>
          <a:endParaRPr lang="ru-RU"/>
        </a:p>
      </dgm:t>
    </dgm:pt>
    <dgm:pt modelId="{7ED0F5CD-DB76-4D6C-9645-378B6BB136CC}">
      <dgm:prSet custT="1"/>
      <dgm:spPr/>
      <dgm:t>
        <a:bodyPr/>
        <a:lstStyle/>
        <a:p>
          <a:r>
            <a:rPr lang="ru-RU" sz="2800" b="1" dirty="0" smtClean="0"/>
            <a:t>Иностранный язык</a:t>
          </a:r>
          <a:endParaRPr lang="ru-RU" sz="2800" b="1" dirty="0"/>
        </a:p>
      </dgm:t>
    </dgm:pt>
    <dgm:pt modelId="{E534B2E4-0DCC-4AC4-9DCE-A41BC79135A5}" type="parTrans" cxnId="{3B7EA852-1046-449C-90AB-649C92C2A653}">
      <dgm:prSet/>
      <dgm:spPr/>
      <dgm:t>
        <a:bodyPr/>
        <a:lstStyle/>
        <a:p>
          <a:endParaRPr lang="ru-RU"/>
        </a:p>
      </dgm:t>
    </dgm:pt>
    <dgm:pt modelId="{01A993A6-4FAE-4B84-B572-6E49B1EB99BF}" type="sibTrans" cxnId="{3B7EA852-1046-449C-90AB-649C92C2A653}">
      <dgm:prSet/>
      <dgm:spPr/>
      <dgm:t>
        <a:bodyPr/>
        <a:lstStyle/>
        <a:p>
          <a:endParaRPr lang="ru-RU"/>
        </a:p>
      </dgm:t>
    </dgm:pt>
    <dgm:pt modelId="{3D3C3821-D2EB-4DF6-A682-B450D5335647}">
      <dgm:prSet custT="1"/>
      <dgm:spPr/>
      <dgm:t>
        <a:bodyPr/>
        <a:lstStyle/>
        <a:p>
          <a:r>
            <a:rPr lang="ru-RU" sz="2800" b="1" dirty="0" smtClean="0"/>
            <a:t>История</a:t>
          </a:r>
          <a:endParaRPr lang="ru-RU" sz="2800" b="1" dirty="0"/>
        </a:p>
      </dgm:t>
    </dgm:pt>
    <dgm:pt modelId="{BF0D85F7-541F-4DAA-B38F-FFC2CF3887EA}" type="parTrans" cxnId="{036B206B-A2E2-4C83-A544-B2FA2705DBD7}">
      <dgm:prSet/>
      <dgm:spPr/>
      <dgm:t>
        <a:bodyPr/>
        <a:lstStyle/>
        <a:p>
          <a:endParaRPr lang="ru-RU"/>
        </a:p>
      </dgm:t>
    </dgm:pt>
    <dgm:pt modelId="{686083E0-5672-4661-A4D5-ABBC4A445C81}" type="sibTrans" cxnId="{036B206B-A2E2-4C83-A544-B2FA2705DBD7}">
      <dgm:prSet/>
      <dgm:spPr/>
      <dgm:t>
        <a:bodyPr/>
        <a:lstStyle/>
        <a:p>
          <a:endParaRPr lang="ru-RU"/>
        </a:p>
      </dgm:t>
    </dgm:pt>
    <dgm:pt modelId="{6111D118-9E36-4ED3-B8FC-5222A5C1B883}" type="pres">
      <dgm:prSet presAssocID="{86A4E422-76E8-4F4F-9C1E-681F1B4C7491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C3A2957-188A-4971-8F9A-BDFBBBD46987}" type="pres">
      <dgm:prSet presAssocID="{157F0CAD-C022-456B-9E1B-5A07E2D8BE37}" presName="root1" presStyleCnt="0"/>
      <dgm:spPr/>
    </dgm:pt>
    <dgm:pt modelId="{60260E37-C6EB-4583-94E1-1F75E1809A43}" type="pres">
      <dgm:prSet presAssocID="{157F0CAD-C022-456B-9E1B-5A07E2D8BE37}" presName="LevelOneTextNode" presStyleLbl="node0" presStyleIdx="0" presStyleCnt="1" custScaleX="252924" custScaleY="124291" custLinFactX="-100000" custLinFactNeighborX="-163612" custLinFactNeighborY="-834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4A16613-C5C7-4282-961C-7AED5018D5B3}" type="pres">
      <dgm:prSet presAssocID="{157F0CAD-C022-456B-9E1B-5A07E2D8BE37}" presName="level2hierChild" presStyleCnt="0"/>
      <dgm:spPr/>
    </dgm:pt>
    <dgm:pt modelId="{F6C527FC-7E0E-4910-8B93-4C854C0102A8}" type="pres">
      <dgm:prSet presAssocID="{0FE1689E-31DB-4630-9BF0-2E600C70789A}" presName="conn2-1" presStyleLbl="parChTrans1D2" presStyleIdx="0" presStyleCnt="9"/>
      <dgm:spPr/>
      <dgm:t>
        <a:bodyPr/>
        <a:lstStyle/>
        <a:p>
          <a:endParaRPr lang="ru-RU"/>
        </a:p>
      </dgm:t>
    </dgm:pt>
    <dgm:pt modelId="{1E329FC5-1F2F-43CC-B5AB-8D4E010BFFEC}" type="pres">
      <dgm:prSet presAssocID="{0FE1689E-31DB-4630-9BF0-2E600C70789A}" presName="connTx" presStyleLbl="parChTrans1D2" presStyleIdx="0" presStyleCnt="9"/>
      <dgm:spPr/>
      <dgm:t>
        <a:bodyPr/>
        <a:lstStyle/>
        <a:p>
          <a:endParaRPr lang="ru-RU"/>
        </a:p>
      </dgm:t>
    </dgm:pt>
    <dgm:pt modelId="{E95E8072-2BB6-4598-9930-741A8F6AE7F7}" type="pres">
      <dgm:prSet presAssocID="{E903321F-39D0-4B18-8E25-381B715B9970}" presName="root2" presStyleCnt="0"/>
      <dgm:spPr/>
    </dgm:pt>
    <dgm:pt modelId="{97CE5132-77A5-4BD9-90B2-C29F6FCDD11C}" type="pres">
      <dgm:prSet presAssocID="{E903321F-39D0-4B18-8E25-381B715B9970}" presName="LevelTwoTextNode" presStyleLbl="node2" presStyleIdx="0" presStyleCnt="9" custScaleX="22402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DA3539B-487A-4293-878D-148F30E1272D}" type="pres">
      <dgm:prSet presAssocID="{E903321F-39D0-4B18-8E25-381B715B9970}" presName="level3hierChild" presStyleCnt="0"/>
      <dgm:spPr/>
    </dgm:pt>
    <dgm:pt modelId="{EF90FB8B-0973-46E8-B466-E82A17EB87CC}" type="pres">
      <dgm:prSet presAssocID="{CFC9503C-82B1-4DB0-B2EA-4FA693D930E7}" presName="conn2-1" presStyleLbl="parChTrans1D2" presStyleIdx="1" presStyleCnt="9"/>
      <dgm:spPr/>
      <dgm:t>
        <a:bodyPr/>
        <a:lstStyle/>
        <a:p>
          <a:endParaRPr lang="ru-RU"/>
        </a:p>
      </dgm:t>
    </dgm:pt>
    <dgm:pt modelId="{A1DC903E-C896-44B1-89FF-CE03537CFA43}" type="pres">
      <dgm:prSet presAssocID="{CFC9503C-82B1-4DB0-B2EA-4FA693D930E7}" presName="connTx" presStyleLbl="parChTrans1D2" presStyleIdx="1" presStyleCnt="9"/>
      <dgm:spPr/>
      <dgm:t>
        <a:bodyPr/>
        <a:lstStyle/>
        <a:p>
          <a:endParaRPr lang="ru-RU"/>
        </a:p>
      </dgm:t>
    </dgm:pt>
    <dgm:pt modelId="{FA7A2755-A604-496B-B2AC-F8D973ECD064}" type="pres">
      <dgm:prSet presAssocID="{8E14551D-AF30-49C5-9AE2-5868785B91D1}" presName="root2" presStyleCnt="0"/>
      <dgm:spPr/>
    </dgm:pt>
    <dgm:pt modelId="{89E76E04-2502-44F2-A66D-9630FAB8EACA}" type="pres">
      <dgm:prSet presAssocID="{8E14551D-AF30-49C5-9AE2-5868785B91D1}" presName="LevelTwoTextNode" presStyleLbl="node2" presStyleIdx="1" presStyleCnt="9" custScaleX="22402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50559C6-44D8-41E4-A7B0-1E09F5270A6F}" type="pres">
      <dgm:prSet presAssocID="{8E14551D-AF30-49C5-9AE2-5868785B91D1}" presName="level3hierChild" presStyleCnt="0"/>
      <dgm:spPr/>
    </dgm:pt>
    <dgm:pt modelId="{EE36EBED-59E4-48BB-9639-8897AEA121E8}" type="pres">
      <dgm:prSet presAssocID="{C7F81043-E896-43CE-9478-72E3B890A084}" presName="conn2-1" presStyleLbl="parChTrans1D2" presStyleIdx="2" presStyleCnt="9"/>
      <dgm:spPr/>
      <dgm:t>
        <a:bodyPr/>
        <a:lstStyle/>
        <a:p>
          <a:endParaRPr lang="ru-RU"/>
        </a:p>
      </dgm:t>
    </dgm:pt>
    <dgm:pt modelId="{C8C67003-3A8C-4349-AEFE-9BA23BDF0ECD}" type="pres">
      <dgm:prSet presAssocID="{C7F81043-E896-43CE-9478-72E3B890A084}" presName="connTx" presStyleLbl="parChTrans1D2" presStyleIdx="2" presStyleCnt="9"/>
      <dgm:spPr/>
      <dgm:t>
        <a:bodyPr/>
        <a:lstStyle/>
        <a:p>
          <a:endParaRPr lang="ru-RU"/>
        </a:p>
      </dgm:t>
    </dgm:pt>
    <dgm:pt modelId="{D26FBC88-B969-47AB-9605-4B04700E89EC}" type="pres">
      <dgm:prSet presAssocID="{3CE166DF-65CE-4FFD-85AC-AF42AFF992A7}" presName="root2" presStyleCnt="0"/>
      <dgm:spPr/>
    </dgm:pt>
    <dgm:pt modelId="{4CDA7891-E907-425B-AA2F-8232233ECE72}" type="pres">
      <dgm:prSet presAssocID="{3CE166DF-65CE-4FFD-85AC-AF42AFF992A7}" presName="LevelTwoTextNode" presStyleLbl="node2" presStyleIdx="2" presStyleCnt="9" custScaleX="2553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B307D41-F4F8-4D71-9AEF-1BFC7D58803F}" type="pres">
      <dgm:prSet presAssocID="{3CE166DF-65CE-4FFD-85AC-AF42AFF992A7}" presName="level3hierChild" presStyleCnt="0"/>
      <dgm:spPr/>
    </dgm:pt>
    <dgm:pt modelId="{00B74456-248F-496D-84BC-491316FD2AA2}" type="pres">
      <dgm:prSet presAssocID="{DB361064-3F86-41FB-A910-797384323BA2}" presName="conn2-1" presStyleLbl="parChTrans1D2" presStyleIdx="3" presStyleCnt="9"/>
      <dgm:spPr/>
      <dgm:t>
        <a:bodyPr/>
        <a:lstStyle/>
        <a:p>
          <a:endParaRPr lang="ru-RU"/>
        </a:p>
      </dgm:t>
    </dgm:pt>
    <dgm:pt modelId="{91909E1A-B068-43AD-957E-D52B26969DCA}" type="pres">
      <dgm:prSet presAssocID="{DB361064-3F86-41FB-A910-797384323BA2}" presName="connTx" presStyleLbl="parChTrans1D2" presStyleIdx="3" presStyleCnt="9"/>
      <dgm:spPr/>
      <dgm:t>
        <a:bodyPr/>
        <a:lstStyle/>
        <a:p>
          <a:endParaRPr lang="ru-RU"/>
        </a:p>
      </dgm:t>
    </dgm:pt>
    <dgm:pt modelId="{D07EFD8B-5B3D-4893-9E6B-CD5CEBEA0969}" type="pres">
      <dgm:prSet presAssocID="{87E05257-AC71-4309-9A02-C546D42FF0C1}" presName="root2" presStyleCnt="0"/>
      <dgm:spPr/>
    </dgm:pt>
    <dgm:pt modelId="{47B59B8F-7C09-4621-86B1-D5419B4B0160}" type="pres">
      <dgm:prSet presAssocID="{87E05257-AC71-4309-9A02-C546D42FF0C1}" presName="LevelTwoTextNode" presStyleLbl="node2" presStyleIdx="3" presStyleCnt="9" custScaleX="22402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8CAA36F-323B-4160-9C0C-CB9DF3FE0469}" type="pres">
      <dgm:prSet presAssocID="{87E05257-AC71-4309-9A02-C546D42FF0C1}" presName="level3hierChild" presStyleCnt="0"/>
      <dgm:spPr/>
    </dgm:pt>
    <dgm:pt modelId="{1B8BFA40-40A9-4837-BB58-BD774A91D4F7}" type="pres">
      <dgm:prSet presAssocID="{33F5B6FF-8307-415B-BFCC-CBBAA304B51E}" presName="conn2-1" presStyleLbl="parChTrans1D2" presStyleIdx="4" presStyleCnt="9"/>
      <dgm:spPr/>
      <dgm:t>
        <a:bodyPr/>
        <a:lstStyle/>
        <a:p>
          <a:endParaRPr lang="ru-RU"/>
        </a:p>
      </dgm:t>
    </dgm:pt>
    <dgm:pt modelId="{C65F638E-B150-4155-8362-6C49078969CE}" type="pres">
      <dgm:prSet presAssocID="{33F5B6FF-8307-415B-BFCC-CBBAA304B51E}" presName="connTx" presStyleLbl="parChTrans1D2" presStyleIdx="4" presStyleCnt="9"/>
      <dgm:spPr/>
      <dgm:t>
        <a:bodyPr/>
        <a:lstStyle/>
        <a:p>
          <a:endParaRPr lang="ru-RU"/>
        </a:p>
      </dgm:t>
    </dgm:pt>
    <dgm:pt modelId="{619A4402-2A80-4041-A3B3-FC3E98B8DC10}" type="pres">
      <dgm:prSet presAssocID="{1DA29EE9-BB40-415D-8C65-E04E3FD14098}" presName="root2" presStyleCnt="0"/>
      <dgm:spPr/>
    </dgm:pt>
    <dgm:pt modelId="{E9AB9C46-C42E-4123-9299-AA2BCE8F8F7A}" type="pres">
      <dgm:prSet presAssocID="{1DA29EE9-BB40-415D-8C65-E04E3FD14098}" presName="LevelTwoTextNode" presStyleLbl="node2" presStyleIdx="4" presStyleCnt="9" custScaleX="22402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65046D-D059-4AB8-8D8D-BFDE8445F1A9}" type="pres">
      <dgm:prSet presAssocID="{1DA29EE9-BB40-415D-8C65-E04E3FD14098}" presName="level3hierChild" presStyleCnt="0"/>
      <dgm:spPr/>
    </dgm:pt>
    <dgm:pt modelId="{8A1983B7-DE5A-4F7C-9965-D452A3C7BFB6}" type="pres">
      <dgm:prSet presAssocID="{EF6DDE06-666B-4EAC-BE2F-7257127DC230}" presName="conn2-1" presStyleLbl="parChTrans1D2" presStyleIdx="5" presStyleCnt="9"/>
      <dgm:spPr/>
      <dgm:t>
        <a:bodyPr/>
        <a:lstStyle/>
        <a:p>
          <a:endParaRPr lang="ru-RU"/>
        </a:p>
      </dgm:t>
    </dgm:pt>
    <dgm:pt modelId="{28F54E67-6EC3-4802-B950-358786ECE5CD}" type="pres">
      <dgm:prSet presAssocID="{EF6DDE06-666B-4EAC-BE2F-7257127DC230}" presName="connTx" presStyleLbl="parChTrans1D2" presStyleIdx="5" presStyleCnt="9"/>
      <dgm:spPr/>
      <dgm:t>
        <a:bodyPr/>
        <a:lstStyle/>
        <a:p>
          <a:endParaRPr lang="ru-RU"/>
        </a:p>
      </dgm:t>
    </dgm:pt>
    <dgm:pt modelId="{8E0D1A6D-8F0E-4A72-B54D-90FAE85FEA0B}" type="pres">
      <dgm:prSet presAssocID="{2A4E2E22-5AE0-4BB4-8336-2E03011FA309}" presName="root2" presStyleCnt="0"/>
      <dgm:spPr/>
    </dgm:pt>
    <dgm:pt modelId="{E1009F85-C170-493B-89D8-2F39CE2A0EC9}" type="pres">
      <dgm:prSet presAssocID="{2A4E2E22-5AE0-4BB4-8336-2E03011FA309}" presName="LevelTwoTextNode" presStyleLbl="node2" presStyleIdx="5" presStyleCnt="9" custScaleX="22402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2AC9EED-9511-46AC-AC82-BF4EAC3B9007}" type="pres">
      <dgm:prSet presAssocID="{2A4E2E22-5AE0-4BB4-8336-2E03011FA309}" presName="level3hierChild" presStyleCnt="0"/>
      <dgm:spPr/>
    </dgm:pt>
    <dgm:pt modelId="{2BC2474D-EC1E-41D2-9A6A-5D1BFC0B2C75}" type="pres">
      <dgm:prSet presAssocID="{BF4E8C9A-B618-473F-AF63-288D19142CF1}" presName="conn2-1" presStyleLbl="parChTrans1D2" presStyleIdx="6" presStyleCnt="9"/>
      <dgm:spPr/>
      <dgm:t>
        <a:bodyPr/>
        <a:lstStyle/>
        <a:p>
          <a:endParaRPr lang="ru-RU"/>
        </a:p>
      </dgm:t>
    </dgm:pt>
    <dgm:pt modelId="{5D844060-C239-4E0D-88D2-253D15B39E9D}" type="pres">
      <dgm:prSet presAssocID="{BF4E8C9A-B618-473F-AF63-288D19142CF1}" presName="connTx" presStyleLbl="parChTrans1D2" presStyleIdx="6" presStyleCnt="9"/>
      <dgm:spPr/>
      <dgm:t>
        <a:bodyPr/>
        <a:lstStyle/>
        <a:p>
          <a:endParaRPr lang="ru-RU"/>
        </a:p>
      </dgm:t>
    </dgm:pt>
    <dgm:pt modelId="{4273147B-7247-481D-9BB8-10E9AB6F362B}" type="pres">
      <dgm:prSet presAssocID="{63892088-0173-494E-B2E2-6C9684ACAFB0}" presName="root2" presStyleCnt="0"/>
      <dgm:spPr/>
    </dgm:pt>
    <dgm:pt modelId="{47E88B3E-AC47-453B-A2B7-FA552D0153FF}" type="pres">
      <dgm:prSet presAssocID="{63892088-0173-494E-B2E2-6C9684ACAFB0}" presName="LevelTwoTextNode" presStyleLbl="node2" presStyleIdx="6" presStyleCnt="9" custScaleX="22402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2D4D768-377F-406B-B821-C87EB734FD03}" type="pres">
      <dgm:prSet presAssocID="{63892088-0173-494E-B2E2-6C9684ACAFB0}" presName="level3hierChild" presStyleCnt="0"/>
      <dgm:spPr/>
    </dgm:pt>
    <dgm:pt modelId="{D6F5506B-2D61-4A78-A890-4FE281442A01}" type="pres">
      <dgm:prSet presAssocID="{E534B2E4-0DCC-4AC4-9DCE-A41BC79135A5}" presName="conn2-1" presStyleLbl="parChTrans1D2" presStyleIdx="7" presStyleCnt="9"/>
      <dgm:spPr/>
      <dgm:t>
        <a:bodyPr/>
        <a:lstStyle/>
        <a:p>
          <a:endParaRPr lang="ru-RU"/>
        </a:p>
      </dgm:t>
    </dgm:pt>
    <dgm:pt modelId="{34F4A9D2-59C1-4D37-8C0D-CCEB03E8A878}" type="pres">
      <dgm:prSet presAssocID="{E534B2E4-0DCC-4AC4-9DCE-A41BC79135A5}" presName="connTx" presStyleLbl="parChTrans1D2" presStyleIdx="7" presStyleCnt="9"/>
      <dgm:spPr/>
      <dgm:t>
        <a:bodyPr/>
        <a:lstStyle/>
        <a:p>
          <a:endParaRPr lang="ru-RU"/>
        </a:p>
      </dgm:t>
    </dgm:pt>
    <dgm:pt modelId="{EF14D71A-9EE1-4958-99BB-DB45DA95D810}" type="pres">
      <dgm:prSet presAssocID="{7ED0F5CD-DB76-4D6C-9645-378B6BB136CC}" presName="root2" presStyleCnt="0"/>
      <dgm:spPr/>
    </dgm:pt>
    <dgm:pt modelId="{1517A5EB-3FB3-481A-A1FD-C4A3F0F1B0E7}" type="pres">
      <dgm:prSet presAssocID="{7ED0F5CD-DB76-4D6C-9645-378B6BB136CC}" presName="LevelTwoTextNode" presStyleLbl="node2" presStyleIdx="7" presStyleCnt="9" custScaleX="22402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DD2A72-4E67-4462-A8B3-69B3718A6463}" type="pres">
      <dgm:prSet presAssocID="{7ED0F5CD-DB76-4D6C-9645-378B6BB136CC}" presName="level3hierChild" presStyleCnt="0"/>
      <dgm:spPr/>
    </dgm:pt>
    <dgm:pt modelId="{64D7ED46-B109-4EC7-949A-CCF45477DF95}" type="pres">
      <dgm:prSet presAssocID="{BF0D85F7-541F-4DAA-B38F-FFC2CF3887EA}" presName="conn2-1" presStyleLbl="parChTrans1D2" presStyleIdx="8" presStyleCnt="9"/>
      <dgm:spPr/>
      <dgm:t>
        <a:bodyPr/>
        <a:lstStyle/>
        <a:p>
          <a:endParaRPr lang="ru-RU"/>
        </a:p>
      </dgm:t>
    </dgm:pt>
    <dgm:pt modelId="{55B6E066-544F-47C6-8C8B-6C11E95E9D0E}" type="pres">
      <dgm:prSet presAssocID="{BF0D85F7-541F-4DAA-B38F-FFC2CF3887EA}" presName="connTx" presStyleLbl="parChTrans1D2" presStyleIdx="8" presStyleCnt="9"/>
      <dgm:spPr/>
      <dgm:t>
        <a:bodyPr/>
        <a:lstStyle/>
        <a:p>
          <a:endParaRPr lang="ru-RU"/>
        </a:p>
      </dgm:t>
    </dgm:pt>
    <dgm:pt modelId="{F84EF6A9-A8CE-48A3-8809-61933B7FB1B6}" type="pres">
      <dgm:prSet presAssocID="{3D3C3821-D2EB-4DF6-A682-B450D5335647}" presName="root2" presStyleCnt="0"/>
      <dgm:spPr/>
    </dgm:pt>
    <dgm:pt modelId="{898624CB-D5BE-45A1-8BBD-9BFCB8E1151E}" type="pres">
      <dgm:prSet presAssocID="{3D3C3821-D2EB-4DF6-A682-B450D5335647}" presName="LevelTwoTextNode" presStyleLbl="node2" presStyleIdx="8" presStyleCnt="9" custScaleX="22512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2BFEDAA-F89F-4C9D-A20A-4E6A027C356D}" type="pres">
      <dgm:prSet presAssocID="{3D3C3821-D2EB-4DF6-A682-B450D5335647}" presName="level3hierChild" presStyleCnt="0"/>
      <dgm:spPr/>
    </dgm:pt>
  </dgm:ptLst>
  <dgm:cxnLst>
    <dgm:cxn modelId="{B2F62FCE-29F0-4867-ACCC-77123192A63D}" type="presOf" srcId="{BF4E8C9A-B618-473F-AF63-288D19142CF1}" destId="{2BC2474D-EC1E-41D2-9A6A-5D1BFC0B2C75}" srcOrd="0" destOrd="0" presId="urn:microsoft.com/office/officeart/2008/layout/HorizontalMultiLevelHierarchy"/>
    <dgm:cxn modelId="{CF2D269A-A037-4FDA-83C4-BC47F91F5574}" type="presOf" srcId="{0FE1689E-31DB-4630-9BF0-2E600C70789A}" destId="{1E329FC5-1F2F-43CC-B5AB-8D4E010BFFEC}" srcOrd="1" destOrd="0" presId="urn:microsoft.com/office/officeart/2008/layout/HorizontalMultiLevelHierarchy"/>
    <dgm:cxn modelId="{D1D81438-7F37-4BFB-87B2-57B3979C8D5D}" type="presOf" srcId="{33F5B6FF-8307-415B-BFCC-CBBAA304B51E}" destId="{C65F638E-B150-4155-8362-6C49078969CE}" srcOrd="1" destOrd="0" presId="urn:microsoft.com/office/officeart/2008/layout/HorizontalMultiLevelHierarchy"/>
    <dgm:cxn modelId="{491FD1AA-A051-43B3-9C8F-C4F77E4FC7A9}" type="presOf" srcId="{3CE166DF-65CE-4FFD-85AC-AF42AFF992A7}" destId="{4CDA7891-E907-425B-AA2F-8232233ECE72}" srcOrd="0" destOrd="0" presId="urn:microsoft.com/office/officeart/2008/layout/HorizontalMultiLevelHierarchy"/>
    <dgm:cxn modelId="{5A09CC5E-A77A-47A2-B027-15A6AC5FF7F1}" type="presOf" srcId="{DB361064-3F86-41FB-A910-797384323BA2}" destId="{00B74456-248F-496D-84BC-491316FD2AA2}" srcOrd="0" destOrd="0" presId="urn:microsoft.com/office/officeart/2008/layout/HorizontalMultiLevelHierarchy"/>
    <dgm:cxn modelId="{3AD28C71-C8E9-4E52-A8D9-CEB71313FF80}" type="presOf" srcId="{0FE1689E-31DB-4630-9BF0-2E600C70789A}" destId="{F6C527FC-7E0E-4910-8B93-4C854C0102A8}" srcOrd="0" destOrd="0" presId="urn:microsoft.com/office/officeart/2008/layout/HorizontalMultiLevelHierarchy"/>
    <dgm:cxn modelId="{57F7D6B9-3E03-4304-8780-3F07DFBAE9CE}" type="presOf" srcId="{C7F81043-E896-43CE-9478-72E3B890A084}" destId="{C8C67003-3A8C-4349-AEFE-9BA23BDF0ECD}" srcOrd="1" destOrd="0" presId="urn:microsoft.com/office/officeart/2008/layout/HorizontalMultiLevelHierarchy"/>
    <dgm:cxn modelId="{74B9189F-6CAE-4A6D-8D49-41539BAA5974}" type="presOf" srcId="{C7F81043-E896-43CE-9478-72E3B890A084}" destId="{EE36EBED-59E4-48BB-9639-8897AEA121E8}" srcOrd="0" destOrd="0" presId="urn:microsoft.com/office/officeart/2008/layout/HorizontalMultiLevelHierarchy"/>
    <dgm:cxn modelId="{120BEF3D-F3CF-489D-9EFB-D820B0B3C335}" srcId="{157F0CAD-C022-456B-9E1B-5A07E2D8BE37}" destId="{3CE166DF-65CE-4FFD-85AC-AF42AFF992A7}" srcOrd="2" destOrd="0" parTransId="{C7F81043-E896-43CE-9478-72E3B890A084}" sibTransId="{477580FE-A8D1-493A-9075-6AAD6734AB06}"/>
    <dgm:cxn modelId="{35504A07-F719-455C-889F-8CC2E69ED656}" type="presOf" srcId="{3D3C3821-D2EB-4DF6-A682-B450D5335647}" destId="{898624CB-D5BE-45A1-8BBD-9BFCB8E1151E}" srcOrd="0" destOrd="0" presId="urn:microsoft.com/office/officeart/2008/layout/HorizontalMultiLevelHierarchy"/>
    <dgm:cxn modelId="{18DF7400-0DCC-4ED7-8863-BDE0001362B5}" type="presOf" srcId="{EF6DDE06-666B-4EAC-BE2F-7257127DC230}" destId="{8A1983B7-DE5A-4F7C-9965-D452A3C7BFB6}" srcOrd="0" destOrd="0" presId="urn:microsoft.com/office/officeart/2008/layout/HorizontalMultiLevelHierarchy"/>
    <dgm:cxn modelId="{DE827867-1390-404B-BB45-5DDE0F2D2A52}" type="presOf" srcId="{2A4E2E22-5AE0-4BB4-8336-2E03011FA309}" destId="{E1009F85-C170-493B-89D8-2F39CE2A0EC9}" srcOrd="0" destOrd="0" presId="urn:microsoft.com/office/officeart/2008/layout/HorizontalMultiLevelHierarchy"/>
    <dgm:cxn modelId="{EAE94564-1C79-4961-A631-EF0FA4AC359F}" type="presOf" srcId="{CFC9503C-82B1-4DB0-B2EA-4FA693D930E7}" destId="{EF90FB8B-0973-46E8-B466-E82A17EB87CC}" srcOrd="0" destOrd="0" presId="urn:microsoft.com/office/officeart/2008/layout/HorizontalMultiLevelHierarchy"/>
    <dgm:cxn modelId="{B724ED65-77F4-458E-946C-4EEC8E6557E3}" type="presOf" srcId="{1DA29EE9-BB40-415D-8C65-E04E3FD14098}" destId="{E9AB9C46-C42E-4123-9299-AA2BCE8F8F7A}" srcOrd="0" destOrd="0" presId="urn:microsoft.com/office/officeart/2008/layout/HorizontalMultiLevelHierarchy"/>
    <dgm:cxn modelId="{1575FEFB-58D2-4F4C-BE4F-C7A96308C64B}" srcId="{157F0CAD-C022-456B-9E1B-5A07E2D8BE37}" destId="{63892088-0173-494E-B2E2-6C9684ACAFB0}" srcOrd="6" destOrd="0" parTransId="{BF4E8C9A-B618-473F-AF63-288D19142CF1}" sibTransId="{3E6540CF-8A67-4CD2-8237-BBE35BDC10D5}"/>
    <dgm:cxn modelId="{794D2288-C1AC-4CAE-9B7A-EB8873397133}" type="presOf" srcId="{EF6DDE06-666B-4EAC-BE2F-7257127DC230}" destId="{28F54E67-6EC3-4802-B950-358786ECE5CD}" srcOrd="1" destOrd="0" presId="urn:microsoft.com/office/officeart/2008/layout/HorizontalMultiLevelHierarchy"/>
    <dgm:cxn modelId="{5706002C-19B0-4371-959A-6D502577B55B}" type="presOf" srcId="{7ED0F5CD-DB76-4D6C-9645-378B6BB136CC}" destId="{1517A5EB-3FB3-481A-A1FD-C4A3F0F1B0E7}" srcOrd="0" destOrd="0" presId="urn:microsoft.com/office/officeart/2008/layout/HorizontalMultiLevelHierarchy"/>
    <dgm:cxn modelId="{0B89B53E-CA5A-4F5B-AD1C-A875643038DD}" srcId="{86A4E422-76E8-4F4F-9C1E-681F1B4C7491}" destId="{157F0CAD-C022-456B-9E1B-5A07E2D8BE37}" srcOrd="0" destOrd="0" parTransId="{BC6143CD-BD42-403C-9D5B-AAD083851D3F}" sibTransId="{B9C4C896-5949-4A31-9FF8-D9A3D179C687}"/>
    <dgm:cxn modelId="{FBEE6182-4F70-40B0-A6DF-5015D0D96E8C}" type="presOf" srcId="{87E05257-AC71-4309-9A02-C546D42FF0C1}" destId="{47B59B8F-7C09-4621-86B1-D5419B4B0160}" srcOrd="0" destOrd="0" presId="urn:microsoft.com/office/officeart/2008/layout/HorizontalMultiLevelHierarchy"/>
    <dgm:cxn modelId="{07F9A104-02D3-4591-9744-5D15DBF93465}" type="presOf" srcId="{E534B2E4-0DCC-4AC4-9DCE-A41BC79135A5}" destId="{D6F5506B-2D61-4A78-A890-4FE281442A01}" srcOrd="0" destOrd="0" presId="urn:microsoft.com/office/officeart/2008/layout/HorizontalMultiLevelHierarchy"/>
    <dgm:cxn modelId="{8E5DDE35-6BC2-48BC-B4BC-DFEC513A1FFC}" type="presOf" srcId="{8E14551D-AF30-49C5-9AE2-5868785B91D1}" destId="{89E76E04-2502-44F2-A66D-9630FAB8EACA}" srcOrd="0" destOrd="0" presId="urn:microsoft.com/office/officeart/2008/layout/HorizontalMultiLevelHierarchy"/>
    <dgm:cxn modelId="{10D69F29-12C4-4E24-8EE7-1E1B59C278A3}" srcId="{157F0CAD-C022-456B-9E1B-5A07E2D8BE37}" destId="{E903321F-39D0-4B18-8E25-381B715B9970}" srcOrd="0" destOrd="0" parTransId="{0FE1689E-31DB-4630-9BF0-2E600C70789A}" sibTransId="{F1A4B28D-AC69-4EF5-8B80-F210F27DC78B}"/>
    <dgm:cxn modelId="{94110812-D939-4200-A0E9-5DF5AA1232CA}" srcId="{157F0CAD-C022-456B-9E1B-5A07E2D8BE37}" destId="{87E05257-AC71-4309-9A02-C546D42FF0C1}" srcOrd="3" destOrd="0" parTransId="{DB361064-3F86-41FB-A910-797384323BA2}" sibTransId="{579AF0E4-3DD7-4E1B-9825-3BA1FDF82330}"/>
    <dgm:cxn modelId="{EB5CA783-0869-4D29-9367-C184B5F6B482}" type="presOf" srcId="{BF4E8C9A-B618-473F-AF63-288D19142CF1}" destId="{5D844060-C239-4E0D-88D2-253D15B39E9D}" srcOrd="1" destOrd="0" presId="urn:microsoft.com/office/officeart/2008/layout/HorizontalMultiLevelHierarchy"/>
    <dgm:cxn modelId="{48B0E7C2-E962-44B6-8ABD-38710E48E009}" srcId="{157F0CAD-C022-456B-9E1B-5A07E2D8BE37}" destId="{8E14551D-AF30-49C5-9AE2-5868785B91D1}" srcOrd="1" destOrd="0" parTransId="{CFC9503C-82B1-4DB0-B2EA-4FA693D930E7}" sibTransId="{9EA6DE13-A4D6-4A9E-BF78-DF29F64B9542}"/>
    <dgm:cxn modelId="{F88464D8-0830-4405-A072-B8D1EE9DEB4D}" type="presOf" srcId="{63892088-0173-494E-B2E2-6C9684ACAFB0}" destId="{47E88B3E-AC47-453B-A2B7-FA552D0153FF}" srcOrd="0" destOrd="0" presId="urn:microsoft.com/office/officeart/2008/layout/HorizontalMultiLevelHierarchy"/>
    <dgm:cxn modelId="{6E03FCAE-3B75-4842-A453-BBBF25414B5D}" type="presOf" srcId="{BF0D85F7-541F-4DAA-B38F-FFC2CF3887EA}" destId="{55B6E066-544F-47C6-8C8B-6C11E95E9D0E}" srcOrd="1" destOrd="0" presId="urn:microsoft.com/office/officeart/2008/layout/HorizontalMultiLevelHierarchy"/>
    <dgm:cxn modelId="{2ED79E5A-104B-4BFC-A419-E4A325F3BDA8}" type="presOf" srcId="{CFC9503C-82B1-4DB0-B2EA-4FA693D930E7}" destId="{A1DC903E-C896-44B1-89FF-CE03537CFA43}" srcOrd="1" destOrd="0" presId="urn:microsoft.com/office/officeart/2008/layout/HorizontalMultiLevelHierarchy"/>
    <dgm:cxn modelId="{5FF0B80A-3834-4885-B070-38E5EAFF987A}" type="presOf" srcId="{33F5B6FF-8307-415B-BFCC-CBBAA304B51E}" destId="{1B8BFA40-40A9-4837-BB58-BD774A91D4F7}" srcOrd="0" destOrd="0" presId="urn:microsoft.com/office/officeart/2008/layout/HorizontalMultiLevelHierarchy"/>
    <dgm:cxn modelId="{F47A1AB2-06F5-4485-8B34-5E0B89F38A23}" srcId="{157F0CAD-C022-456B-9E1B-5A07E2D8BE37}" destId="{2A4E2E22-5AE0-4BB4-8336-2E03011FA309}" srcOrd="5" destOrd="0" parTransId="{EF6DDE06-666B-4EAC-BE2F-7257127DC230}" sibTransId="{9C99F410-342F-49A3-ACC7-85F53C9F1BEF}"/>
    <dgm:cxn modelId="{D989A397-6E35-4165-BADB-0F73A375A590}" type="presOf" srcId="{E903321F-39D0-4B18-8E25-381B715B9970}" destId="{97CE5132-77A5-4BD9-90B2-C29F6FCDD11C}" srcOrd="0" destOrd="0" presId="urn:microsoft.com/office/officeart/2008/layout/HorizontalMultiLevelHierarchy"/>
    <dgm:cxn modelId="{E790778A-9269-41B3-B17E-C69209260273}" type="presOf" srcId="{DB361064-3F86-41FB-A910-797384323BA2}" destId="{91909E1A-B068-43AD-957E-D52B26969DCA}" srcOrd="1" destOrd="0" presId="urn:microsoft.com/office/officeart/2008/layout/HorizontalMultiLevelHierarchy"/>
    <dgm:cxn modelId="{F321FD4B-C2B0-4815-A2F7-DDC4B2DD6D00}" type="presOf" srcId="{BF0D85F7-541F-4DAA-B38F-FFC2CF3887EA}" destId="{64D7ED46-B109-4EC7-949A-CCF45477DF95}" srcOrd="0" destOrd="0" presId="urn:microsoft.com/office/officeart/2008/layout/HorizontalMultiLevelHierarchy"/>
    <dgm:cxn modelId="{69B80F95-0C04-4CB8-A289-3487DC906F04}" type="presOf" srcId="{86A4E422-76E8-4F4F-9C1E-681F1B4C7491}" destId="{6111D118-9E36-4ED3-B8FC-5222A5C1B883}" srcOrd="0" destOrd="0" presId="urn:microsoft.com/office/officeart/2008/layout/HorizontalMultiLevelHierarchy"/>
    <dgm:cxn modelId="{5AF4BC0B-4939-4AF3-B2F8-EC30ED50213E}" srcId="{157F0CAD-C022-456B-9E1B-5A07E2D8BE37}" destId="{1DA29EE9-BB40-415D-8C65-E04E3FD14098}" srcOrd="4" destOrd="0" parTransId="{33F5B6FF-8307-415B-BFCC-CBBAA304B51E}" sibTransId="{7295DCD0-CF0C-4E72-BAB5-B1E6B83A8F96}"/>
    <dgm:cxn modelId="{C547A423-BE3F-4F0F-9073-BBA4FB34ACA8}" type="presOf" srcId="{157F0CAD-C022-456B-9E1B-5A07E2D8BE37}" destId="{60260E37-C6EB-4583-94E1-1F75E1809A43}" srcOrd="0" destOrd="0" presId="urn:microsoft.com/office/officeart/2008/layout/HorizontalMultiLevelHierarchy"/>
    <dgm:cxn modelId="{036B206B-A2E2-4C83-A544-B2FA2705DBD7}" srcId="{157F0CAD-C022-456B-9E1B-5A07E2D8BE37}" destId="{3D3C3821-D2EB-4DF6-A682-B450D5335647}" srcOrd="8" destOrd="0" parTransId="{BF0D85F7-541F-4DAA-B38F-FFC2CF3887EA}" sibTransId="{686083E0-5672-4661-A4D5-ABBC4A445C81}"/>
    <dgm:cxn modelId="{3B7EA852-1046-449C-90AB-649C92C2A653}" srcId="{157F0CAD-C022-456B-9E1B-5A07E2D8BE37}" destId="{7ED0F5CD-DB76-4D6C-9645-378B6BB136CC}" srcOrd="7" destOrd="0" parTransId="{E534B2E4-0DCC-4AC4-9DCE-A41BC79135A5}" sibTransId="{01A993A6-4FAE-4B84-B572-6E49B1EB99BF}"/>
    <dgm:cxn modelId="{6ADC7B68-C40B-4C8C-9F5D-001262D4C220}" type="presOf" srcId="{E534B2E4-0DCC-4AC4-9DCE-A41BC79135A5}" destId="{34F4A9D2-59C1-4D37-8C0D-CCEB03E8A878}" srcOrd="1" destOrd="0" presId="urn:microsoft.com/office/officeart/2008/layout/HorizontalMultiLevelHierarchy"/>
    <dgm:cxn modelId="{1C638DEA-EDCD-4A42-BB63-842DB5EF1715}" type="presParOf" srcId="{6111D118-9E36-4ED3-B8FC-5222A5C1B883}" destId="{CC3A2957-188A-4971-8F9A-BDFBBBD46987}" srcOrd="0" destOrd="0" presId="urn:microsoft.com/office/officeart/2008/layout/HorizontalMultiLevelHierarchy"/>
    <dgm:cxn modelId="{E620F460-3F6A-4858-8CF3-82A9546F74AA}" type="presParOf" srcId="{CC3A2957-188A-4971-8F9A-BDFBBBD46987}" destId="{60260E37-C6EB-4583-94E1-1F75E1809A43}" srcOrd="0" destOrd="0" presId="urn:microsoft.com/office/officeart/2008/layout/HorizontalMultiLevelHierarchy"/>
    <dgm:cxn modelId="{664C0635-6CB2-4AA5-97EB-F596F975BD61}" type="presParOf" srcId="{CC3A2957-188A-4971-8F9A-BDFBBBD46987}" destId="{34A16613-C5C7-4282-961C-7AED5018D5B3}" srcOrd="1" destOrd="0" presId="urn:microsoft.com/office/officeart/2008/layout/HorizontalMultiLevelHierarchy"/>
    <dgm:cxn modelId="{357525D7-A466-4CF7-A483-227F73D7D76F}" type="presParOf" srcId="{34A16613-C5C7-4282-961C-7AED5018D5B3}" destId="{F6C527FC-7E0E-4910-8B93-4C854C0102A8}" srcOrd="0" destOrd="0" presId="urn:microsoft.com/office/officeart/2008/layout/HorizontalMultiLevelHierarchy"/>
    <dgm:cxn modelId="{8CC97488-6B71-4C8D-9D67-AB5AABBF2ED1}" type="presParOf" srcId="{F6C527FC-7E0E-4910-8B93-4C854C0102A8}" destId="{1E329FC5-1F2F-43CC-B5AB-8D4E010BFFEC}" srcOrd="0" destOrd="0" presId="urn:microsoft.com/office/officeart/2008/layout/HorizontalMultiLevelHierarchy"/>
    <dgm:cxn modelId="{BA2FD803-ECC0-4DA9-B5CA-BA0FF67256D7}" type="presParOf" srcId="{34A16613-C5C7-4282-961C-7AED5018D5B3}" destId="{E95E8072-2BB6-4598-9930-741A8F6AE7F7}" srcOrd="1" destOrd="0" presId="urn:microsoft.com/office/officeart/2008/layout/HorizontalMultiLevelHierarchy"/>
    <dgm:cxn modelId="{05E9C056-8D7A-431B-B306-9E6E31EB6493}" type="presParOf" srcId="{E95E8072-2BB6-4598-9930-741A8F6AE7F7}" destId="{97CE5132-77A5-4BD9-90B2-C29F6FCDD11C}" srcOrd="0" destOrd="0" presId="urn:microsoft.com/office/officeart/2008/layout/HorizontalMultiLevelHierarchy"/>
    <dgm:cxn modelId="{31E51AD7-9757-4052-8EE8-3C8C7698909E}" type="presParOf" srcId="{E95E8072-2BB6-4598-9930-741A8F6AE7F7}" destId="{4DA3539B-487A-4293-878D-148F30E1272D}" srcOrd="1" destOrd="0" presId="urn:microsoft.com/office/officeart/2008/layout/HorizontalMultiLevelHierarchy"/>
    <dgm:cxn modelId="{4643199F-DF0C-421C-A5D4-49CAB938E065}" type="presParOf" srcId="{34A16613-C5C7-4282-961C-7AED5018D5B3}" destId="{EF90FB8B-0973-46E8-B466-E82A17EB87CC}" srcOrd="2" destOrd="0" presId="urn:microsoft.com/office/officeart/2008/layout/HorizontalMultiLevelHierarchy"/>
    <dgm:cxn modelId="{255FC5EF-A595-43A1-8760-21D2ED0F1D42}" type="presParOf" srcId="{EF90FB8B-0973-46E8-B466-E82A17EB87CC}" destId="{A1DC903E-C896-44B1-89FF-CE03537CFA43}" srcOrd="0" destOrd="0" presId="urn:microsoft.com/office/officeart/2008/layout/HorizontalMultiLevelHierarchy"/>
    <dgm:cxn modelId="{957E0A62-2DE1-4B2A-B875-693F54211476}" type="presParOf" srcId="{34A16613-C5C7-4282-961C-7AED5018D5B3}" destId="{FA7A2755-A604-496B-B2AC-F8D973ECD064}" srcOrd="3" destOrd="0" presId="urn:microsoft.com/office/officeart/2008/layout/HorizontalMultiLevelHierarchy"/>
    <dgm:cxn modelId="{B5A3BAE7-09A9-45F8-9A17-3B688B64002C}" type="presParOf" srcId="{FA7A2755-A604-496B-B2AC-F8D973ECD064}" destId="{89E76E04-2502-44F2-A66D-9630FAB8EACA}" srcOrd="0" destOrd="0" presId="urn:microsoft.com/office/officeart/2008/layout/HorizontalMultiLevelHierarchy"/>
    <dgm:cxn modelId="{3C154959-9F02-49FC-A3CC-01D292E6E1D1}" type="presParOf" srcId="{FA7A2755-A604-496B-B2AC-F8D973ECD064}" destId="{050559C6-44D8-41E4-A7B0-1E09F5270A6F}" srcOrd="1" destOrd="0" presId="urn:microsoft.com/office/officeart/2008/layout/HorizontalMultiLevelHierarchy"/>
    <dgm:cxn modelId="{59DDC31A-4DD1-4181-B530-55D1D64B0BF5}" type="presParOf" srcId="{34A16613-C5C7-4282-961C-7AED5018D5B3}" destId="{EE36EBED-59E4-48BB-9639-8897AEA121E8}" srcOrd="4" destOrd="0" presId="urn:microsoft.com/office/officeart/2008/layout/HorizontalMultiLevelHierarchy"/>
    <dgm:cxn modelId="{CFB692E2-D88B-4FDC-9600-23182CFF5DC3}" type="presParOf" srcId="{EE36EBED-59E4-48BB-9639-8897AEA121E8}" destId="{C8C67003-3A8C-4349-AEFE-9BA23BDF0ECD}" srcOrd="0" destOrd="0" presId="urn:microsoft.com/office/officeart/2008/layout/HorizontalMultiLevelHierarchy"/>
    <dgm:cxn modelId="{2511C402-2AB1-4971-9DC9-D89C151DCFEE}" type="presParOf" srcId="{34A16613-C5C7-4282-961C-7AED5018D5B3}" destId="{D26FBC88-B969-47AB-9605-4B04700E89EC}" srcOrd="5" destOrd="0" presId="urn:microsoft.com/office/officeart/2008/layout/HorizontalMultiLevelHierarchy"/>
    <dgm:cxn modelId="{A219B789-DF31-4331-91DC-6ABE5ADE7C2D}" type="presParOf" srcId="{D26FBC88-B969-47AB-9605-4B04700E89EC}" destId="{4CDA7891-E907-425B-AA2F-8232233ECE72}" srcOrd="0" destOrd="0" presId="urn:microsoft.com/office/officeart/2008/layout/HorizontalMultiLevelHierarchy"/>
    <dgm:cxn modelId="{CA749D13-3D3B-42A8-8DC3-D38E33B933E1}" type="presParOf" srcId="{D26FBC88-B969-47AB-9605-4B04700E89EC}" destId="{0B307D41-F4F8-4D71-9AEF-1BFC7D58803F}" srcOrd="1" destOrd="0" presId="urn:microsoft.com/office/officeart/2008/layout/HorizontalMultiLevelHierarchy"/>
    <dgm:cxn modelId="{1461FF01-BB90-48B6-80D6-01B40285CF66}" type="presParOf" srcId="{34A16613-C5C7-4282-961C-7AED5018D5B3}" destId="{00B74456-248F-496D-84BC-491316FD2AA2}" srcOrd="6" destOrd="0" presId="urn:microsoft.com/office/officeart/2008/layout/HorizontalMultiLevelHierarchy"/>
    <dgm:cxn modelId="{A5515A6A-74DB-4225-8361-3B8838C11171}" type="presParOf" srcId="{00B74456-248F-496D-84BC-491316FD2AA2}" destId="{91909E1A-B068-43AD-957E-D52B26969DCA}" srcOrd="0" destOrd="0" presId="urn:microsoft.com/office/officeart/2008/layout/HorizontalMultiLevelHierarchy"/>
    <dgm:cxn modelId="{B12BFA2F-0EE5-45F6-B5E0-1F9BCF42942C}" type="presParOf" srcId="{34A16613-C5C7-4282-961C-7AED5018D5B3}" destId="{D07EFD8B-5B3D-4893-9E6B-CD5CEBEA0969}" srcOrd="7" destOrd="0" presId="urn:microsoft.com/office/officeart/2008/layout/HorizontalMultiLevelHierarchy"/>
    <dgm:cxn modelId="{9ABF216F-3D4F-49B9-95E4-DF6FF3A6C1A2}" type="presParOf" srcId="{D07EFD8B-5B3D-4893-9E6B-CD5CEBEA0969}" destId="{47B59B8F-7C09-4621-86B1-D5419B4B0160}" srcOrd="0" destOrd="0" presId="urn:microsoft.com/office/officeart/2008/layout/HorizontalMultiLevelHierarchy"/>
    <dgm:cxn modelId="{3A1BC5C9-F7A4-4CB4-8396-0E5469D2D8F2}" type="presParOf" srcId="{D07EFD8B-5B3D-4893-9E6B-CD5CEBEA0969}" destId="{E8CAA36F-323B-4160-9C0C-CB9DF3FE0469}" srcOrd="1" destOrd="0" presId="urn:microsoft.com/office/officeart/2008/layout/HorizontalMultiLevelHierarchy"/>
    <dgm:cxn modelId="{E3C6C0D6-DB34-44B7-861D-3A1D00501A61}" type="presParOf" srcId="{34A16613-C5C7-4282-961C-7AED5018D5B3}" destId="{1B8BFA40-40A9-4837-BB58-BD774A91D4F7}" srcOrd="8" destOrd="0" presId="urn:microsoft.com/office/officeart/2008/layout/HorizontalMultiLevelHierarchy"/>
    <dgm:cxn modelId="{1294ACF5-8EFC-429E-AF4C-0B6D6AFE5AC9}" type="presParOf" srcId="{1B8BFA40-40A9-4837-BB58-BD774A91D4F7}" destId="{C65F638E-B150-4155-8362-6C49078969CE}" srcOrd="0" destOrd="0" presId="urn:microsoft.com/office/officeart/2008/layout/HorizontalMultiLevelHierarchy"/>
    <dgm:cxn modelId="{63259F37-835A-4720-AA92-D4D0944E2BDE}" type="presParOf" srcId="{34A16613-C5C7-4282-961C-7AED5018D5B3}" destId="{619A4402-2A80-4041-A3B3-FC3E98B8DC10}" srcOrd="9" destOrd="0" presId="urn:microsoft.com/office/officeart/2008/layout/HorizontalMultiLevelHierarchy"/>
    <dgm:cxn modelId="{1CF8421F-67E7-4323-B429-00FCF3BDC7FD}" type="presParOf" srcId="{619A4402-2A80-4041-A3B3-FC3E98B8DC10}" destId="{E9AB9C46-C42E-4123-9299-AA2BCE8F8F7A}" srcOrd="0" destOrd="0" presId="urn:microsoft.com/office/officeart/2008/layout/HorizontalMultiLevelHierarchy"/>
    <dgm:cxn modelId="{5782665D-2A6D-4A7E-90CF-5BAA33830C4C}" type="presParOf" srcId="{619A4402-2A80-4041-A3B3-FC3E98B8DC10}" destId="{A465046D-D059-4AB8-8D8D-BFDE8445F1A9}" srcOrd="1" destOrd="0" presId="urn:microsoft.com/office/officeart/2008/layout/HorizontalMultiLevelHierarchy"/>
    <dgm:cxn modelId="{B48E25D0-764C-4C25-BBAF-AF07F82DA3F5}" type="presParOf" srcId="{34A16613-C5C7-4282-961C-7AED5018D5B3}" destId="{8A1983B7-DE5A-4F7C-9965-D452A3C7BFB6}" srcOrd="10" destOrd="0" presId="urn:microsoft.com/office/officeart/2008/layout/HorizontalMultiLevelHierarchy"/>
    <dgm:cxn modelId="{3282AD22-CF9D-41EB-9027-1BE052C0B257}" type="presParOf" srcId="{8A1983B7-DE5A-4F7C-9965-D452A3C7BFB6}" destId="{28F54E67-6EC3-4802-B950-358786ECE5CD}" srcOrd="0" destOrd="0" presId="urn:microsoft.com/office/officeart/2008/layout/HorizontalMultiLevelHierarchy"/>
    <dgm:cxn modelId="{E9F8B6AE-AD6A-4DD1-94F0-68580B7680A0}" type="presParOf" srcId="{34A16613-C5C7-4282-961C-7AED5018D5B3}" destId="{8E0D1A6D-8F0E-4A72-B54D-90FAE85FEA0B}" srcOrd="11" destOrd="0" presId="urn:microsoft.com/office/officeart/2008/layout/HorizontalMultiLevelHierarchy"/>
    <dgm:cxn modelId="{2FB01B5B-A652-42D9-AF14-DC76EAAEE94F}" type="presParOf" srcId="{8E0D1A6D-8F0E-4A72-B54D-90FAE85FEA0B}" destId="{E1009F85-C170-493B-89D8-2F39CE2A0EC9}" srcOrd="0" destOrd="0" presId="urn:microsoft.com/office/officeart/2008/layout/HorizontalMultiLevelHierarchy"/>
    <dgm:cxn modelId="{87B6386F-6F8C-407F-8138-52F1B0E27132}" type="presParOf" srcId="{8E0D1A6D-8F0E-4A72-B54D-90FAE85FEA0B}" destId="{72AC9EED-9511-46AC-AC82-BF4EAC3B9007}" srcOrd="1" destOrd="0" presId="urn:microsoft.com/office/officeart/2008/layout/HorizontalMultiLevelHierarchy"/>
    <dgm:cxn modelId="{FB86E7E9-F041-4E30-9E59-734FA61538C5}" type="presParOf" srcId="{34A16613-C5C7-4282-961C-7AED5018D5B3}" destId="{2BC2474D-EC1E-41D2-9A6A-5D1BFC0B2C75}" srcOrd="12" destOrd="0" presId="urn:microsoft.com/office/officeart/2008/layout/HorizontalMultiLevelHierarchy"/>
    <dgm:cxn modelId="{DD16BCE4-67A7-4C64-92F9-409C18B01B38}" type="presParOf" srcId="{2BC2474D-EC1E-41D2-9A6A-5D1BFC0B2C75}" destId="{5D844060-C239-4E0D-88D2-253D15B39E9D}" srcOrd="0" destOrd="0" presId="urn:microsoft.com/office/officeart/2008/layout/HorizontalMultiLevelHierarchy"/>
    <dgm:cxn modelId="{EF7B60E4-E607-4503-B979-F67B3F4940CC}" type="presParOf" srcId="{34A16613-C5C7-4282-961C-7AED5018D5B3}" destId="{4273147B-7247-481D-9BB8-10E9AB6F362B}" srcOrd="13" destOrd="0" presId="urn:microsoft.com/office/officeart/2008/layout/HorizontalMultiLevelHierarchy"/>
    <dgm:cxn modelId="{C3BA4A23-F1E2-4727-BB3F-727EAE23314F}" type="presParOf" srcId="{4273147B-7247-481D-9BB8-10E9AB6F362B}" destId="{47E88B3E-AC47-453B-A2B7-FA552D0153FF}" srcOrd="0" destOrd="0" presId="urn:microsoft.com/office/officeart/2008/layout/HorizontalMultiLevelHierarchy"/>
    <dgm:cxn modelId="{BCB0A509-1884-433E-B20E-AC13D4304B26}" type="presParOf" srcId="{4273147B-7247-481D-9BB8-10E9AB6F362B}" destId="{22D4D768-377F-406B-B821-C87EB734FD03}" srcOrd="1" destOrd="0" presId="urn:microsoft.com/office/officeart/2008/layout/HorizontalMultiLevelHierarchy"/>
    <dgm:cxn modelId="{8259351A-1B84-411E-ACC7-F28F6C4B01B6}" type="presParOf" srcId="{34A16613-C5C7-4282-961C-7AED5018D5B3}" destId="{D6F5506B-2D61-4A78-A890-4FE281442A01}" srcOrd="14" destOrd="0" presId="urn:microsoft.com/office/officeart/2008/layout/HorizontalMultiLevelHierarchy"/>
    <dgm:cxn modelId="{8483DD6B-C715-4FDA-A07D-1F553F17D0DA}" type="presParOf" srcId="{D6F5506B-2D61-4A78-A890-4FE281442A01}" destId="{34F4A9D2-59C1-4D37-8C0D-CCEB03E8A878}" srcOrd="0" destOrd="0" presId="urn:microsoft.com/office/officeart/2008/layout/HorizontalMultiLevelHierarchy"/>
    <dgm:cxn modelId="{4453563E-AA54-400F-AD55-A139721FE0D5}" type="presParOf" srcId="{34A16613-C5C7-4282-961C-7AED5018D5B3}" destId="{EF14D71A-9EE1-4958-99BB-DB45DA95D810}" srcOrd="15" destOrd="0" presId="urn:microsoft.com/office/officeart/2008/layout/HorizontalMultiLevelHierarchy"/>
    <dgm:cxn modelId="{E608E539-5123-487B-8D8B-D62BA43EE429}" type="presParOf" srcId="{EF14D71A-9EE1-4958-99BB-DB45DA95D810}" destId="{1517A5EB-3FB3-481A-A1FD-C4A3F0F1B0E7}" srcOrd="0" destOrd="0" presId="urn:microsoft.com/office/officeart/2008/layout/HorizontalMultiLevelHierarchy"/>
    <dgm:cxn modelId="{44714CAD-4263-45F3-9D8F-C61578356DD0}" type="presParOf" srcId="{EF14D71A-9EE1-4958-99BB-DB45DA95D810}" destId="{85DD2A72-4E67-4462-A8B3-69B3718A6463}" srcOrd="1" destOrd="0" presId="urn:microsoft.com/office/officeart/2008/layout/HorizontalMultiLevelHierarchy"/>
    <dgm:cxn modelId="{71C880D2-7527-4572-8AB8-8E6EEAADE3FA}" type="presParOf" srcId="{34A16613-C5C7-4282-961C-7AED5018D5B3}" destId="{64D7ED46-B109-4EC7-949A-CCF45477DF95}" srcOrd="16" destOrd="0" presId="urn:microsoft.com/office/officeart/2008/layout/HorizontalMultiLevelHierarchy"/>
    <dgm:cxn modelId="{BC2FD87D-C1CF-4047-97A3-5C0B0097F93A}" type="presParOf" srcId="{64D7ED46-B109-4EC7-949A-CCF45477DF95}" destId="{55B6E066-544F-47C6-8C8B-6C11E95E9D0E}" srcOrd="0" destOrd="0" presId="urn:microsoft.com/office/officeart/2008/layout/HorizontalMultiLevelHierarchy"/>
    <dgm:cxn modelId="{61BD0B93-93F7-468D-8FC1-202738C4DB98}" type="presParOf" srcId="{34A16613-C5C7-4282-961C-7AED5018D5B3}" destId="{F84EF6A9-A8CE-48A3-8809-61933B7FB1B6}" srcOrd="17" destOrd="0" presId="urn:microsoft.com/office/officeart/2008/layout/HorizontalMultiLevelHierarchy"/>
    <dgm:cxn modelId="{13F3BCA8-7775-4567-8ED9-D12BC870B6DA}" type="presParOf" srcId="{F84EF6A9-A8CE-48A3-8809-61933B7FB1B6}" destId="{898624CB-D5BE-45A1-8BBD-9BFCB8E1151E}" srcOrd="0" destOrd="0" presId="urn:microsoft.com/office/officeart/2008/layout/HorizontalMultiLevelHierarchy"/>
    <dgm:cxn modelId="{41255099-A5D3-4D8D-B3D1-FEC537C2C3DC}" type="presParOf" srcId="{F84EF6A9-A8CE-48A3-8809-61933B7FB1B6}" destId="{D2BFEDAA-F89F-4C9D-A20A-4E6A027C356D}" srcOrd="1" destOrd="0" presId="urn:microsoft.com/office/officeart/2008/layout/HorizontalMultiLevelHierarchy"/>
  </dgm:cxnLst>
  <dgm:bg/>
  <dgm:whole/>
  <dgm:extLst>
    <a:ext uri="http://schemas.microsoft.com/office/drawing/2008/diagram"/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7C262B9-BF55-41B7-B3AE-2CA3D404C702}" type="datetimeFigureOut">
              <a:rPr lang="ru-RU"/>
              <a:pPr>
                <a:defRPr/>
              </a:pPr>
              <a:t>27.10.2017</a:t>
            </a:fld>
            <a:endParaRPr lang="ru-RU"/>
          </a:p>
        </p:txBody>
      </p:sp>
      <p:sp>
        <p:nvSpPr>
          <p:cNvPr id="12292" name="Rectangle 4"/>
          <p:cNvSpPr>
            <a:spLocks noGrp="1"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F509FC8-0EEC-4F71-BCBC-348573F20D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0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7411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2F1BB35-E991-4F48-92B5-EE4719D5209B}" type="slidenum">
              <a:rPr lang="ru-RU" sz="1200">
                <a:solidFill>
                  <a:srgbClr val="000000"/>
                </a:solidFill>
                <a:latin typeface="Calibri" pitchFamily="34" charset="0"/>
              </a:rPr>
              <a:pPr algn="r"/>
              <a:t>4</a:t>
            </a:fld>
            <a:endParaRPr lang="ru-RU" sz="120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2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0483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E9E7395-7F0A-4296-BF9E-8B3F53F29E74}" type="slidenum">
              <a:rPr lang="ru-RU" sz="1200">
                <a:latin typeface="Calibri" pitchFamily="34" charset="0"/>
              </a:rPr>
              <a:pPr algn="r"/>
              <a:t>6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0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22531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A0F5B08-C2DD-43D4-81F7-9025D6DF6E3F}" type="slidenum">
              <a:rPr lang="ru-RU" altLang="ru-RU" sz="1200">
                <a:latin typeface="Calibri" pitchFamily="34" charset="0"/>
              </a:rPr>
              <a:pPr algn="r"/>
              <a:t>7</a:t>
            </a:fld>
            <a:endParaRPr lang="ru-RU" alt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8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24579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D6EC316-C214-4865-99CB-A535C71B6DCA}" type="slidenum">
              <a:rPr lang="ru-RU" altLang="ru-RU" sz="1200">
                <a:latin typeface="Calibri" pitchFamily="34" charset="0"/>
              </a:rPr>
              <a:pPr algn="r"/>
              <a:t>8</a:t>
            </a:fld>
            <a:endParaRPr lang="ru-RU" alt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2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0723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DCBDE48-AEE1-4EA0-981F-91FAB49A2A20}" type="slidenum">
              <a:rPr lang="ru-RU" sz="1200">
                <a:latin typeface="Calibri" pitchFamily="34" charset="0"/>
              </a:rPr>
              <a:pPr algn="r"/>
              <a:t>13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4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3795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9604F13-1E18-49DF-92A4-9AD488E1C40D}" type="slidenum">
              <a:rPr lang="ru-RU" altLang="ru-RU" sz="1200">
                <a:latin typeface="Calibri" pitchFamily="34" charset="0"/>
              </a:rPr>
              <a:pPr algn="r"/>
              <a:t>15</a:t>
            </a:fld>
            <a:endParaRPr lang="ru-RU" alt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500E02-433D-49ED-AF8F-F3F6339FE516}" type="datetimeFigureOut">
              <a:rPr lang="ru-RU"/>
              <a:pPr>
                <a:defRPr/>
              </a:pPr>
              <a:t>27.10.2017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C1F11C-367C-4FD2-B8EE-8ECEAAA707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B227DF-FCF8-4B95-BF74-B62F7EF2695D}" type="datetimeFigureOut">
              <a:rPr lang="ru-RU"/>
              <a:pPr>
                <a:defRPr/>
              </a:pPr>
              <a:t>27.10.2017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34005-C2FC-43F6-801D-FC77969D62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A7A705-737B-41B3-A76D-AA471977A61B}" type="datetimeFigureOut">
              <a:rPr lang="ru-RU"/>
              <a:pPr>
                <a:defRPr/>
              </a:pPr>
              <a:t>27.10.2017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1AC0E5-C46B-4A85-9496-2455501893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7BC25C-E79A-4B9D-9168-6D79F660E49B}" type="datetimeFigureOut">
              <a:rPr lang="ru-RU"/>
              <a:pPr>
                <a:defRPr/>
              </a:pPr>
              <a:t>27.10.2017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7B190-CB77-4367-85BD-47FE8FD330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E3E35-3EEF-418E-9E4A-33B014E396E3}" type="datetimeFigureOut">
              <a:rPr lang="ru-RU"/>
              <a:pPr>
                <a:defRPr/>
              </a:pPr>
              <a:t>27.10.2017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2A3BB-B600-4B65-9F8A-95C6ABD135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08C75-B2E9-4D95-8B5B-7FCBB094E0AC}" type="datetimeFigureOut">
              <a:rPr lang="ru-RU"/>
              <a:pPr>
                <a:defRPr/>
              </a:pPr>
              <a:t>27.10.2017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C3026-2445-4A99-860D-A42B08BF24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82285-451E-4480-8566-3D9F59BF5773}" type="datetimeFigureOut">
              <a:rPr lang="ru-RU"/>
              <a:pPr>
                <a:defRPr/>
              </a:pPr>
              <a:t>27.10.2017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695B4B-503A-4F88-9481-863E883F1B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6594DB-4874-489F-A70D-567D9016FDF9}" type="datetimeFigureOut">
              <a:rPr lang="ru-RU"/>
              <a:pPr>
                <a:defRPr/>
              </a:pPr>
              <a:t>27.10.2017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4053BA-EDF1-426D-B03E-24C5BB068F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5A13A-152C-478F-B0B8-5738608A1171}" type="datetimeFigureOut">
              <a:rPr lang="ru-RU"/>
              <a:pPr>
                <a:defRPr/>
              </a:pPr>
              <a:t>27.10.2017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FD2515-89C2-44C6-921D-E1489ECD29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37B56-EE1D-4C89-B6B6-66E79FEC3022}" type="datetimeFigureOut">
              <a:rPr lang="ru-RU"/>
              <a:pPr>
                <a:defRPr/>
              </a:pPr>
              <a:t>27.10.2017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E69F3F-49C3-4872-86FF-764597130B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677202-16A3-4027-9537-1FF44922A66C}" type="datetimeFigureOut">
              <a:rPr lang="ru-RU"/>
              <a:pPr>
                <a:defRPr/>
              </a:pPr>
              <a:t>27.10.2017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95F40-13F0-4793-AB71-461C1756E7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5C7F06B-9E8B-407A-9279-4EC1D748B502}" type="datetimeFigureOut">
              <a:rPr lang="ru-RU"/>
              <a:pPr>
                <a:defRPr/>
              </a:pPr>
              <a:t>27.10.2017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8AFDE56-67C1-441E-94C9-4395542E0E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4"/>
          <p:cNvSpPr txBox="1">
            <a:spLocks/>
          </p:cNvSpPr>
          <p:nvPr userDrawn="1"/>
        </p:nvSpPr>
        <p:spPr>
          <a:xfrm>
            <a:off x="179388" y="6675438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Georgia" panose="02040502050405020303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 smtClean="0">
                <a:solidFill>
                  <a:srgbClr val="212121"/>
                </a:solidFill>
              </a:rPr>
              <a:t>Корина</a:t>
            </a:r>
            <a:r>
              <a:rPr lang="ru-RU" dirty="0" smtClean="0">
                <a:solidFill>
                  <a:srgbClr val="212121"/>
                </a:solidFill>
              </a:rPr>
              <a:t> Илона Викторовна</a:t>
            </a:r>
            <a:endParaRPr lang="ru-RU" dirty="0">
              <a:solidFill>
                <a:srgbClr val="21212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7" r:id="rId2"/>
    <p:sldLayoutId id="2147483656" r:id="rId3"/>
    <p:sldLayoutId id="2147483655" r:id="rId4"/>
    <p:sldLayoutId id="2147483654" r:id="rId5"/>
    <p:sldLayoutId id="2147483653" r:id="rId6"/>
    <p:sldLayoutId id="2147483652" r:id="rId7"/>
    <p:sldLayoutId id="2147483651" r:id="rId8"/>
    <p:sldLayoutId id="2147483650" r:id="rId9"/>
    <p:sldLayoutId id="2147483649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Georgia" panose="02040502050405020303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gia.edu.ru/ru/" TargetMode="Externa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3863" y="2405063"/>
            <a:ext cx="5754687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ОГЭ </a:t>
            </a:r>
          </a:p>
        </p:txBody>
      </p:sp>
      <p:sp>
        <p:nvSpPr>
          <p:cNvPr id="14338" name="Объект 2"/>
          <p:cNvSpPr>
            <a:spLocks noGrp="1"/>
          </p:cNvSpPr>
          <p:nvPr>
            <p:ph idx="4294967295"/>
          </p:nvPr>
        </p:nvSpPr>
        <p:spPr>
          <a:xfrm>
            <a:off x="914400" y="1700213"/>
            <a:ext cx="8229600" cy="4525962"/>
          </a:xfrm>
        </p:spPr>
        <p:txBody>
          <a:bodyPr/>
          <a:lstStyle/>
          <a:p>
            <a:pPr eaLnBrk="1" hangingPunct="1"/>
            <a:r>
              <a:rPr lang="ru-RU" smtClean="0"/>
              <a:t>«основной государственный экзамен»</a:t>
            </a:r>
          </a:p>
          <a:p>
            <a:pPr eaLnBrk="1" hangingPunct="1"/>
            <a:r>
              <a:rPr lang="ru-RU" smtClean="0"/>
              <a:t>сдается после 9 класса</a:t>
            </a:r>
          </a:p>
          <a:p>
            <a:pPr eaLnBrk="1" hangingPunct="1"/>
            <a:r>
              <a:rPr lang="ru-RU" smtClean="0"/>
              <a:t>ОГЭ - синоним ГИА (государственная итоговая аттестация)</a:t>
            </a:r>
          </a:p>
          <a:p>
            <a:pPr eaLnBrk="1" hangingPunct="1"/>
            <a:r>
              <a:rPr lang="ru-RU" smtClean="0"/>
              <a:t>для некоторых групп детей ГВЭ - государственный выпускной экзамен.</a:t>
            </a:r>
          </a:p>
        </p:txBody>
      </p:sp>
      <p:pic>
        <p:nvPicPr>
          <p:cNvPr id="14339" name="Picture 2" descr="http://wdesk.ru/_ph/61/2/487959063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80288" y="620713"/>
            <a:ext cx="7048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Прямоугольник 3"/>
          <p:cNvSpPr>
            <a:spLocks noChangeArrowheads="1"/>
          </p:cNvSpPr>
          <p:nvPr/>
        </p:nvSpPr>
        <p:spPr bwMode="auto">
          <a:xfrm>
            <a:off x="3132138" y="5589588"/>
            <a:ext cx="2198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hlinkClick r:id="rId3"/>
              </a:rPr>
              <a:t>http://gia.edu.ru/ru/</a:t>
            </a:r>
            <a:r>
              <a:rPr lang="ru-RU"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smtClean="0"/>
              <a:t>Государственная итоговая аттестация (ГИА) -</a:t>
            </a:r>
          </a:p>
        </p:txBody>
      </p:sp>
      <p:sp>
        <p:nvSpPr>
          <p:cNvPr id="1536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r>
              <a:rPr lang="ru-RU" smtClean="0"/>
              <a:t>       это основной вид экзамена для выпускников 9 классов.</a:t>
            </a:r>
          </a:p>
          <a:p>
            <a:pPr>
              <a:buFont typeface="Arial" charset="0"/>
              <a:buNone/>
            </a:pPr>
            <a:endParaRPr lang="ru-RU" smtClean="0"/>
          </a:p>
          <a:p>
            <a:pPr>
              <a:buFont typeface="Arial" charset="0"/>
              <a:buNone/>
            </a:pPr>
            <a:r>
              <a:rPr lang="ru-RU" smtClean="0"/>
              <a:t>        </a:t>
            </a:r>
            <a:r>
              <a:rPr lang="ru-RU" b="1" smtClean="0">
                <a:solidFill>
                  <a:srgbClr val="FF0000"/>
                </a:solidFill>
              </a:rPr>
              <a:t>Сдача</a:t>
            </a:r>
            <a:r>
              <a:rPr lang="ru-RU" smtClean="0"/>
              <a:t> ГИА необходима для перехода в 10 класс и поступления в учреждения среднего профессионального образования (колледжи и техникумы).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8313" y="260350"/>
            <a:ext cx="8351837" cy="12636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900113" indent="-900113" algn="ctr" defTabSz="1071563">
              <a:lnSpc>
                <a:spcPct val="80000"/>
              </a:lnSpc>
              <a:defRPr/>
            </a:pPr>
            <a:r>
              <a:rPr lang="ru-RU" sz="320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ranklin Gothic Demi" pitchFamily="34" charset="0"/>
              </a:rPr>
              <a:t>Нормативные  документы</a:t>
            </a:r>
            <a:r>
              <a:rPr lang="en-US" sz="320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ranklin Gothic Demi" pitchFamily="34" charset="0"/>
              </a:rPr>
              <a:t> </a:t>
            </a:r>
            <a:endParaRPr lang="ru-RU" sz="320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Franklin Gothic Demi" pitchFamily="34" charset="0"/>
            </a:endParaRPr>
          </a:p>
          <a:p>
            <a:pPr marL="900113" indent="-900113" algn="ctr" defTabSz="1071563">
              <a:lnSpc>
                <a:spcPct val="80000"/>
              </a:lnSpc>
              <a:defRPr/>
            </a:pPr>
            <a:r>
              <a:rPr lang="ru-RU" sz="320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ranklin Gothic Demi" pitchFamily="34" charset="0"/>
              </a:rPr>
              <a:t>по  проведению основного государственного экзамена (ОГЭ)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55650" y="1628775"/>
            <a:ext cx="8496300" cy="47482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ü"/>
            </a:pPr>
            <a:endParaRPr lang="ru-RU" altLang="ko-KR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HY엽서L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ru-RU" altLang="ko-KR" sz="24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HY엽서L"/>
                <a:cs typeface="Times New Roman" pitchFamily="18" charset="0"/>
              </a:rPr>
              <a:t>  </a:t>
            </a:r>
            <a:r>
              <a:rPr lang="ru-RU" sz="2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HY엽서L"/>
                <a:cs typeface="Times New Roman" pitchFamily="18" charset="0"/>
              </a:rPr>
              <a:t> </a:t>
            </a:r>
            <a:r>
              <a:rPr lang="ru-RU" sz="2400" b="1">
                <a:solidFill>
                  <a:srgbClr val="000000"/>
                </a:solidFill>
                <a:latin typeface="Times New Roman" pitchFamily="18" charset="0"/>
                <a:ea typeface="HY엽서L"/>
                <a:cs typeface="Times New Roman" pitchFamily="18" charset="0"/>
              </a:rPr>
              <a:t>Федеральный закон  «Об образовании в Российской    Федерации» от   29 декабря 2012 года №273-ФЗ   ( статьи 59, 60, 98)</a:t>
            </a:r>
          </a:p>
          <a:p>
            <a:pPr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2400" b="1">
                <a:solidFill>
                  <a:srgbClr val="000000"/>
                </a:solidFill>
                <a:latin typeface="Times New Roman" pitchFamily="18" charset="0"/>
                <a:ea typeface="HY엽서L"/>
                <a:cs typeface="Times New Roman" pitchFamily="18" charset="0"/>
              </a:rPr>
              <a:t>    Порядок проведения государственной итоговой</a:t>
            </a:r>
          </a:p>
          <a:p>
            <a:pPr algn="just">
              <a:buClr>
                <a:srgbClr val="FF0000"/>
              </a:buClr>
            </a:pPr>
            <a:r>
              <a:rPr lang="ru-RU" sz="2400" b="1">
                <a:solidFill>
                  <a:srgbClr val="000000"/>
                </a:solidFill>
                <a:latin typeface="Times New Roman" pitchFamily="18" charset="0"/>
                <a:ea typeface="HY엽서L"/>
                <a:cs typeface="Times New Roman" pitchFamily="18" charset="0"/>
              </a:rPr>
              <a:t>  аттестации по образовательным программам</a:t>
            </a:r>
          </a:p>
          <a:p>
            <a:pPr algn="just">
              <a:buClr>
                <a:srgbClr val="FF0000"/>
              </a:buClr>
            </a:pPr>
            <a:r>
              <a:rPr lang="ru-RU" sz="2400" b="1">
                <a:solidFill>
                  <a:srgbClr val="000000"/>
                </a:solidFill>
                <a:latin typeface="Times New Roman" pitchFamily="18" charset="0"/>
                <a:ea typeface="HY엽서L"/>
                <a:cs typeface="Times New Roman" pitchFamily="18" charset="0"/>
              </a:rPr>
              <a:t>  среднего общего образования, утвержденный</a:t>
            </a:r>
          </a:p>
          <a:p>
            <a:pPr algn="just">
              <a:buClr>
                <a:srgbClr val="FF0000"/>
              </a:buClr>
            </a:pPr>
            <a:r>
              <a:rPr lang="ru-RU" sz="2400" b="1">
                <a:solidFill>
                  <a:srgbClr val="000000"/>
                </a:solidFill>
                <a:latin typeface="Times New Roman" pitchFamily="18" charset="0"/>
                <a:ea typeface="HY엽서L"/>
                <a:cs typeface="Times New Roman" pitchFamily="18" charset="0"/>
              </a:rPr>
              <a:t>  приказом Министерства образования и науки РФ </a:t>
            </a:r>
          </a:p>
          <a:p>
            <a:pPr algn="just">
              <a:buClr>
                <a:srgbClr val="FF0000"/>
              </a:buClr>
            </a:pPr>
            <a:r>
              <a:rPr lang="ru-RU" sz="2400" b="1">
                <a:solidFill>
                  <a:srgbClr val="000000"/>
                </a:solidFill>
                <a:latin typeface="Times New Roman" pitchFamily="18" charset="0"/>
                <a:ea typeface="HY엽서L"/>
                <a:cs typeface="Times New Roman" pitchFamily="18" charset="0"/>
              </a:rPr>
              <a:t>  от 25.12.2013 г. №1394  с изменениями от </a:t>
            </a:r>
          </a:p>
          <a:p>
            <a:pPr algn="just">
              <a:buClr>
                <a:srgbClr val="FF0000"/>
              </a:buClr>
            </a:pPr>
            <a:r>
              <a:rPr lang="ru-RU" sz="2400" b="1">
                <a:solidFill>
                  <a:srgbClr val="000000"/>
                </a:solidFill>
                <a:latin typeface="Times New Roman" pitchFamily="18" charset="0"/>
                <a:ea typeface="HY엽서L"/>
                <a:cs typeface="Times New Roman" pitchFamily="18" charset="0"/>
              </a:rPr>
              <a:t>  15.05.2014 № 528, от 30.07.2014 № 863, от 16.01.2015 </a:t>
            </a:r>
          </a:p>
          <a:p>
            <a:pPr algn="just">
              <a:buClr>
                <a:srgbClr val="FF0000"/>
              </a:buClr>
            </a:pPr>
            <a:r>
              <a:rPr lang="ru-RU" sz="2400" b="1">
                <a:solidFill>
                  <a:srgbClr val="000000"/>
                </a:solidFill>
                <a:latin typeface="Times New Roman" pitchFamily="18" charset="0"/>
                <a:ea typeface="HY엽서L"/>
                <a:cs typeface="Times New Roman" pitchFamily="18" charset="0"/>
              </a:rPr>
              <a:t>  № 10, от 07.07.2015 № 692, от 03.12.2015 № 1401, </a:t>
            </a:r>
          </a:p>
          <a:p>
            <a:pPr algn="just">
              <a:buClr>
                <a:srgbClr val="FF0000"/>
              </a:buClr>
            </a:pPr>
            <a:r>
              <a:rPr lang="ru-RU" sz="2400" b="1">
                <a:solidFill>
                  <a:srgbClr val="000000"/>
                </a:solidFill>
                <a:latin typeface="Times New Roman" pitchFamily="18" charset="0"/>
                <a:ea typeface="HY엽서L"/>
                <a:cs typeface="Times New Roman" pitchFamily="18" charset="0"/>
              </a:rPr>
              <a:t> от 24.03.2016 № 305</a:t>
            </a:r>
          </a:p>
          <a:p>
            <a:pPr algn="just">
              <a:buClr>
                <a:srgbClr val="FF0000"/>
              </a:buClr>
            </a:pPr>
            <a:endParaRPr lang="ru-RU" sz="2400" b="1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HY엽서L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116013" y="500063"/>
            <a:ext cx="7632700" cy="1500187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altLang="ru-RU" sz="3000" b="1" smtClean="0">
                <a:solidFill>
                  <a:srgbClr val="240AE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Порядок проведения государственной итоговой аттестации по образовательным программам основного общего образования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4294967295"/>
          </p:nvPr>
        </p:nvGraphicFramePr>
        <p:xfrm>
          <a:off x="1202319" y="2542510"/>
          <a:ext cx="7655961" cy="3429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Прямоугольник 5"/>
          <p:cNvSpPr>
            <a:spLocks noChangeArrowheads="1"/>
          </p:cNvSpPr>
          <p:nvPr/>
        </p:nvSpPr>
        <p:spPr bwMode="auto">
          <a:xfrm>
            <a:off x="539750" y="1412875"/>
            <a:ext cx="8785225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eaLnBrk="0" hangingPunct="0"/>
            <a:r>
              <a:rPr lang="ru-RU" sz="2800" b="1" i="1">
                <a:solidFill>
                  <a:srgbClr val="002060"/>
                </a:solidFill>
              </a:rPr>
              <a:t>                         К государственной итоговой  </a:t>
            </a:r>
            <a:endParaRPr lang="en-US" sz="2800" b="1" i="1">
              <a:solidFill>
                <a:srgbClr val="002060"/>
              </a:solidFill>
            </a:endParaRPr>
          </a:p>
          <a:p>
            <a:pPr lvl="1" eaLnBrk="0" hangingPunct="0"/>
            <a:r>
              <a:rPr lang="ru-RU" sz="2800" b="1" i="1">
                <a:solidFill>
                  <a:srgbClr val="002060"/>
                </a:solidFill>
              </a:rPr>
              <a:t>                         аттестации допускаются </a:t>
            </a:r>
            <a:endParaRPr lang="en-US" sz="2800" b="1" i="1">
              <a:solidFill>
                <a:srgbClr val="002060"/>
              </a:solidFill>
            </a:endParaRPr>
          </a:p>
          <a:p>
            <a:pPr lvl="1" eaLnBrk="0" hangingPunct="0"/>
            <a:r>
              <a:rPr lang="ru-RU" sz="2800" b="1" i="1">
                <a:solidFill>
                  <a:srgbClr val="002060"/>
                </a:solidFill>
              </a:rPr>
              <a:t>                         обучающиеся </a:t>
            </a:r>
            <a:r>
              <a:rPr lang="en-US" sz="2800" b="1" i="1">
                <a:solidFill>
                  <a:srgbClr val="002060"/>
                </a:solidFill>
              </a:rPr>
              <a:t>IX</a:t>
            </a:r>
            <a:r>
              <a:rPr lang="ru-RU" sz="2800" b="1" i="1">
                <a:solidFill>
                  <a:srgbClr val="002060"/>
                </a:solidFill>
              </a:rPr>
              <a:t> классов,  </a:t>
            </a:r>
          </a:p>
          <a:p>
            <a:pPr lvl="1" eaLnBrk="0" hangingPunct="0"/>
            <a:r>
              <a:rPr lang="ru-RU" sz="2800" b="1" i="1">
                <a:solidFill>
                  <a:srgbClr val="FF0000"/>
                </a:solidFill>
              </a:rPr>
              <a:t>не имеющие академической задолженности и в полном объеме выполнившие учебный план </a:t>
            </a:r>
            <a:r>
              <a:rPr lang="ru-RU" sz="2800" b="1" i="1">
                <a:solidFill>
                  <a:srgbClr val="002060"/>
                </a:solidFill>
              </a:rPr>
              <a:t>или индивидуальный учебный план </a:t>
            </a:r>
          </a:p>
          <a:p>
            <a:pPr lvl="1" eaLnBrk="0" hangingPunct="0"/>
            <a:r>
              <a:rPr lang="ru-RU" sz="2800" b="1" i="1">
                <a:solidFill>
                  <a:srgbClr val="002060"/>
                </a:solidFill>
              </a:rPr>
              <a:t>( имеющие годовые отметки по  всем учебным предметам учебного плана общеобразовательного учреждения</a:t>
            </a:r>
            <a:r>
              <a:rPr lang="ru-RU" sz="2800" b="1" i="1" u="sng">
                <a:solidFill>
                  <a:srgbClr val="002060"/>
                </a:solidFill>
              </a:rPr>
              <a:t> за </a:t>
            </a:r>
            <a:r>
              <a:rPr lang="en-US" sz="2800" b="1" i="1" u="sng">
                <a:solidFill>
                  <a:srgbClr val="002060"/>
                </a:solidFill>
              </a:rPr>
              <a:t>IX</a:t>
            </a:r>
            <a:r>
              <a:rPr lang="ru-RU" sz="2800" b="1" i="1" u="sng">
                <a:solidFill>
                  <a:srgbClr val="002060"/>
                </a:solidFill>
              </a:rPr>
              <a:t> класс не ниже удовлетворительных </a:t>
            </a:r>
            <a:r>
              <a:rPr lang="ru-RU" sz="2800" b="1" i="1">
                <a:solidFill>
                  <a:srgbClr val="002060"/>
                </a:solidFill>
              </a:rPr>
              <a:t>)</a:t>
            </a:r>
            <a:r>
              <a:rPr lang="ru-RU" sz="2800" b="1" u="sng">
                <a:solidFill>
                  <a:schemeClr val="bg1"/>
                </a:solidFill>
              </a:rPr>
              <a:t>. </a:t>
            </a:r>
            <a:r>
              <a:rPr lang="ru-RU" sz="2000" b="1" u="sng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635896" y="404664"/>
            <a:ext cx="4737785" cy="769441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r>
              <a:rPr lang="ru-RU" sz="4400" b="1" spc="50" dirty="0">
                <a:ln w="11430"/>
                <a:solidFill>
                  <a:srgbClr val="008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+mj-ea"/>
                <a:cs typeface="+mj-cs"/>
              </a:rPr>
              <a:t>Участники ГИА</a:t>
            </a:r>
            <a:endParaRPr lang="ru-RU" b="1" spc="50" dirty="0">
              <a:ln w="11430"/>
              <a:solidFill>
                <a:srgbClr val="008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59" name="Picture 2" descr="E:\Диск Д\аттесация-2012\s5498183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6013" y="260350"/>
            <a:ext cx="2257425" cy="247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403648" y="620688"/>
            <a:ext cx="7072362" cy="177740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 eaLnBrk="1" hangingPunct="1">
              <a:defRPr/>
            </a:pPr>
            <a:r>
              <a:rPr lang="ru-RU" sz="2400" b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    </a:t>
            </a:r>
            <a:r>
              <a:rPr lang="ru-RU" sz="2400" b="1" smtClean="0">
                <a:solidFill>
                  <a:srgbClr val="1F262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mtClean="0">
                <a:solidFill>
                  <a:srgbClr val="002060"/>
                </a:solidFill>
                <a:latin typeface="Arial" charset="0"/>
                <a:cs typeface="Arial" charset="0"/>
              </a:rPr>
              <a:t>Государственная итоговая аттестация по программам основного общего образования в 2017-2018 учебном году </a:t>
            </a:r>
            <a:r>
              <a:rPr lang="ru-RU" altLang="ru-RU" sz="2400" b="1" smtClean="0">
                <a:solidFill>
                  <a:srgbClr val="002060"/>
                </a:solidFill>
                <a:latin typeface="Arial" charset="0"/>
                <a:cs typeface="Arial" charset="0"/>
              </a:rPr>
              <a:t>включает в себя:</a:t>
            </a:r>
            <a:endParaRPr lang="ru-RU" altLang="ru-RU" sz="2400" smtClean="0">
              <a:solidFill>
                <a:srgbClr val="002060"/>
              </a:solidFill>
              <a:latin typeface="Corbel" pitchFamily="34" charset="0"/>
              <a:cs typeface="Arial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4294967295"/>
          </p:nvPr>
        </p:nvGraphicFramePr>
        <p:xfrm>
          <a:off x="192059" y="2065328"/>
          <a:ext cx="8449216" cy="4284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Grp="1"/>
          </p:cNvGraphicFramePr>
          <p:nvPr>
            <p:ph idx="4294967295"/>
          </p:nvPr>
        </p:nvGraphicFramePr>
        <p:xfrm>
          <a:off x="1256653" y="476672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3554" name="Прямоугольник 10"/>
          <p:cNvSpPr>
            <a:spLocks noChangeArrowheads="1"/>
          </p:cNvSpPr>
          <p:nvPr/>
        </p:nvSpPr>
        <p:spPr bwMode="auto">
          <a:xfrm>
            <a:off x="1547813" y="5380038"/>
            <a:ext cx="7200900" cy="120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b="1"/>
              <a:t>  Выбор двух предметов из указанного списка с 1 сентября 2015 года является обязательным. </a:t>
            </a:r>
          </a:p>
          <a:p>
            <a:pPr eaLnBrk="0" hangingPunct="0"/>
            <a:r>
              <a:rPr lang="ru-RU" u="sng">
                <a:solidFill>
                  <a:srgbClr val="002060"/>
                </a:solidFill>
              </a:rPr>
              <a:t>Изменения утверждены приказом Минобрнауки России от 07.07.2015 N 692</a:t>
            </a:r>
            <a:endParaRPr lang="ru-RU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435608" y="274638"/>
            <a:ext cx="7498080" cy="1143000"/>
          </a:xfrm>
        </p:spPr>
        <p:txBody>
          <a:bodyPr>
            <a:noAutofit/>
          </a:bodyPr>
          <a:lstStyle/>
          <a:p>
            <a:pPr marL="365760" indent="-283464" eaLnBrk="1" hangingPunct="1">
              <a:buClr>
                <a:schemeClr val="accent1"/>
              </a:buClr>
              <a:buSzPct val="80000"/>
              <a:buFont typeface="Wingdings 2"/>
              <a:buNone/>
              <a:defRPr/>
            </a:pPr>
            <a:r>
              <a:rPr lang="ru-RU" sz="4000" b="1" dirty="0">
                <a:ln w="1905"/>
                <a:solidFill>
                  <a:srgbClr val="0099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</a:rPr>
              <a:t>Аттестат об основном общем образовании </a:t>
            </a:r>
          </a:p>
        </p:txBody>
      </p:sp>
      <p:sp>
        <p:nvSpPr>
          <p:cNvPr id="25602" name="Объект 2"/>
          <p:cNvSpPr>
            <a:spLocks noGrp="1"/>
          </p:cNvSpPr>
          <p:nvPr>
            <p:ph idx="4294967295"/>
          </p:nvPr>
        </p:nvSpPr>
        <p:spPr>
          <a:xfrm>
            <a:off x="755650" y="1773238"/>
            <a:ext cx="8172450" cy="3381375"/>
          </a:xfrm>
        </p:spPr>
        <p:txBody>
          <a:bodyPr>
            <a:spAutoFit/>
          </a:bodyPr>
          <a:lstStyle/>
          <a:p>
            <a:pPr marL="365125" indent="-282575">
              <a:spcBef>
                <a:spcPct val="0"/>
              </a:spcBef>
              <a:buFont typeface="Arial" charset="0"/>
              <a:buNone/>
            </a:pPr>
            <a:r>
              <a:rPr lang="ru-RU" sz="2400" smtClean="0">
                <a:latin typeface="Arial" charset="0"/>
                <a:cs typeface="Arial" charset="0"/>
              </a:rPr>
              <a:t>       </a:t>
            </a:r>
            <a:r>
              <a:rPr lang="ru-RU" b="1" smtClean="0">
                <a:solidFill>
                  <a:srgbClr val="002060"/>
                </a:solidFill>
                <a:latin typeface="Arial" charset="0"/>
                <a:cs typeface="Arial" charset="0"/>
              </a:rPr>
              <a:t>В 2017-2018 учебном году основанием для </a:t>
            </a:r>
            <a:r>
              <a:rPr lang="ru-RU" b="1" u="sng" smtClean="0">
                <a:solidFill>
                  <a:srgbClr val="002060"/>
                </a:solidFill>
                <a:latin typeface="Arial" charset="0"/>
                <a:cs typeface="Arial" charset="0"/>
              </a:rPr>
              <a:t>получения аттестата </a:t>
            </a:r>
            <a:r>
              <a:rPr lang="ru-RU" b="1" smtClean="0">
                <a:solidFill>
                  <a:srgbClr val="002060"/>
                </a:solidFill>
                <a:latin typeface="Arial" charset="0"/>
                <a:cs typeface="Arial" charset="0"/>
              </a:rPr>
              <a:t>об основном общем образовании является успешное прохождение ГИА-9 по </a:t>
            </a:r>
            <a:r>
              <a:rPr lang="ru-RU" b="1" u="sng" smtClean="0">
                <a:solidFill>
                  <a:srgbClr val="002060"/>
                </a:solidFill>
                <a:latin typeface="Arial" charset="0"/>
                <a:cs typeface="Arial" charset="0"/>
              </a:rPr>
              <a:t>четырем учебным предметам</a:t>
            </a:r>
          </a:p>
          <a:p>
            <a:pPr marL="365125" indent="-282575">
              <a:spcBef>
                <a:spcPct val="0"/>
              </a:spcBef>
              <a:buFont typeface="Arial" charset="0"/>
              <a:buNone/>
            </a:pPr>
            <a:endParaRPr lang="ru-RU" sz="2400" smtClean="0">
              <a:latin typeface="Arial" charset="0"/>
              <a:cs typeface="Arial" charset="0"/>
            </a:endParaRPr>
          </a:p>
        </p:txBody>
      </p:sp>
      <p:pic>
        <p:nvPicPr>
          <p:cNvPr id="25603" name="Picture 1" descr="C:\Users\Евгения\Desktop\Общешкольные родительские собрания, 2015-2016 - копия\i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3800" y="4581525"/>
            <a:ext cx="3455988" cy="193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539750" y="2060575"/>
            <a:ext cx="8229600" cy="53895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mtClean="0"/>
              <a:t>    После проведения основного государственного экзамена, результаты экзаменов </a:t>
            </a: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будут оказывать </a:t>
            </a:r>
            <a:r>
              <a:rPr lang="ru-RU" smtClean="0"/>
              <a:t>влияние на оценку в аттестате</a:t>
            </a:r>
          </a:p>
          <a:p>
            <a:pPr eaLnBrk="1" hangingPunct="1">
              <a:defRPr/>
            </a:pPr>
            <a:endParaRPr lang="ru-RU" smtClean="0"/>
          </a:p>
        </p:txBody>
      </p:sp>
      <p:pic>
        <p:nvPicPr>
          <p:cNvPr id="26626" name="Picture 2" descr="Экзамены ОГЭ в 9 классе 2018 год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35375" y="333375"/>
            <a:ext cx="1625600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2" descr="Картинки по запросу школьная оценк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84888" y="4365625"/>
            <a:ext cx="2381250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/>
          </p:cNvSpPr>
          <p:nvPr>
            <p:ph type="title" idx="4294967295"/>
          </p:nvPr>
        </p:nvSpPr>
        <p:spPr>
          <a:xfrm>
            <a:off x="1645920" y="0"/>
            <a:ext cx="7498080" cy="1143000"/>
          </a:xfrm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8000"/>
                </a:solidFill>
                <a:latin typeface="+mj-lt"/>
              </a:rPr>
              <a:t>Подача заявления</a:t>
            </a:r>
            <a:endParaRPr lang="ru-RU" sz="54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008000"/>
              </a:solidFill>
              <a:latin typeface="+mj-lt"/>
            </a:endParaRPr>
          </a:p>
        </p:txBody>
      </p:sp>
      <p:sp>
        <p:nvSpPr>
          <p:cNvPr id="27650" name="Прямоугольник 3"/>
          <p:cNvSpPr>
            <a:spLocks noChangeArrowheads="1"/>
          </p:cNvSpPr>
          <p:nvPr/>
        </p:nvSpPr>
        <p:spPr bwMode="auto">
          <a:xfrm>
            <a:off x="1331913" y="1268413"/>
            <a:ext cx="7416800" cy="507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 u="sng">
                <a:solidFill>
                  <a:srgbClr val="002060"/>
                </a:solidFill>
                <a:latin typeface="Calibri" pitchFamily="34" charset="0"/>
              </a:rPr>
              <a:t>Заявление </a:t>
            </a:r>
            <a:r>
              <a:rPr lang="ru-RU" sz="3600">
                <a:solidFill>
                  <a:srgbClr val="002060"/>
                </a:solidFill>
                <a:latin typeface="Calibri" pitchFamily="34" charset="0"/>
              </a:rPr>
              <a:t>о выборе экзаменов и их количестве, </a:t>
            </a:r>
            <a:r>
              <a:rPr lang="ru-RU" sz="3600" b="1" u="sng">
                <a:solidFill>
                  <a:srgbClr val="002060"/>
                </a:solidFill>
                <a:latin typeface="Calibri" pitchFamily="34" charset="0"/>
              </a:rPr>
              <a:t>подписанное родителями </a:t>
            </a:r>
          </a:p>
          <a:p>
            <a:pPr algn="ctr"/>
            <a:r>
              <a:rPr lang="ru-RU" sz="3600">
                <a:solidFill>
                  <a:srgbClr val="002060"/>
                </a:solidFill>
                <a:latin typeface="Calibri" pitchFamily="34" charset="0"/>
              </a:rPr>
              <a:t>(законными представителями),</a:t>
            </a:r>
          </a:p>
          <a:p>
            <a:pPr algn="ctr"/>
            <a:r>
              <a:rPr lang="ru-RU" sz="3600">
                <a:solidFill>
                  <a:srgbClr val="002060"/>
                </a:solidFill>
                <a:latin typeface="Calibri" pitchFamily="34" charset="0"/>
              </a:rPr>
              <a:t> подаётся лично обучающимися на основании документа, удостоверяющего их личность (паспорт),</a:t>
            </a:r>
          </a:p>
          <a:p>
            <a:pPr algn="ctr"/>
            <a:r>
              <a:rPr lang="ru-RU" sz="360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ru-RU" sz="3600" b="1" u="sng">
                <a:solidFill>
                  <a:srgbClr val="FF0000"/>
                </a:solidFill>
                <a:latin typeface="Calibri" pitchFamily="34" charset="0"/>
              </a:rPr>
              <a:t>не позднее 1 марта 2017 года  </a:t>
            </a:r>
          </a:p>
        </p:txBody>
      </p:sp>
      <p:pic>
        <p:nvPicPr>
          <p:cNvPr id="6146" name="Picture 2" descr="d:\Desktop\рабочий стол, 2016-2017 уч. год\Родительские собрания\46ade81b14257e630c7dd1626d8ba638_XL (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3710" t="3125" r="20816" b="8568"/>
          <a:stretch/>
        </p:blipFill>
        <p:spPr bwMode="auto">
          <a:xfrm rot="21278504">
            <a:off x="85498" y="4089490"/>
            <a:ext cx="1897998" cy="191991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/>
          </a:ex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ъект 2"/>
          <p:cNvSpPr>
            <a:spLocks noGrp="1"/>
          </p:cNvSpPr>
          <p:nvPr>
            <p:ph idx="4294967295"/>
          </p:nvPr>
        </p:nvSpPr>
        <p:spPr>
          <a:xfrm>
            <a:off x="755650" y="1341438"/>
            <a:ext cx="8604250" cy="4800600"/>
          </a:xfrm>
        </p:spPr>
        <p:txBody>
          <a:bodyPr/>
          <a:lstStyle/>
          <a:p>
            <a:pPr marL="365125" indent="-282575" eaLnBrk="1" hangingPunct="1">
              <a:buFont typeface="Arial" charset="0"/>
              <a:buNone/>
            </a:pPr>
            <a:r>
              <a:rPr lang="ru-RU" smtClean="0">
                <a:latin typeface="Calibri" pitchFamily="34" charset="0"/>
              </a:rPr>
              <a:t>     </a:t>
            </a:r>
            <a:r>
              <a:rPr lang="ru-RU" smtClean="0">
                <a:solidFill>
                  <a:srgbClr val="002060"/>
                </a:solidFill>
                <a:latin typeface="Calibri" pitchFamily="34" charset="0"/>
              </a:rPr>
              <a:t>Единое для всех </a:t>
            </a:r>
            <a:r>
              <a:rPr lang="ru-RU" b="1" u="sng" smtClean="0">
                <a:solidFill>
                  <a:srgbClr val="002060"/>
                </a:solidFill>
                <a:latin typeface="Calibri" pitchFamily="34" charset="0"/>
              </a:rPr>
              <a:t>расписание</a:t>
            </a:r>
            <a:r>
              <a:rPr lang="ru-RU" smtClean="0">
                <a:solidFill>
                  <a:srgbClr val="002060"/>
                </a:solidFill>
                <a:latin typeface="Calibri" pitchFamily="34" charset="0"/>
              </a:rPr>
              <a:t> ГИА-9 и </a:t>
            </a:r>
            <a:r>
              <a:rPr lang="ru-RU" b="1" u="sng" smtClean="0">
                <a:solidFill>
                  <a:srgbClr val="002060"/>
                </a:solidFill>
                <a:latin typeface="Calibri" pitchFamily="34" charset="0"/>
              </a:rPr>
              <a:t>продолжительность экзаменов </a:t>
            </a:r>
            <a:r>
              <a:rPr lang="ru-RU" smtClean="0">
                <a:solidFill>
                  <a:srgbClr val="002060"/>
                </a:solidFill>
                <a:latin typeface="Calibri" pitchFamily="34" charset="0"/>
              </a:rPr>
              <a:t>по каждому образовательному предмету ежегодно устанавливает соответствующий </a:t>
            </a:r>
            <a:r>
              <a:rPr lang="ru-RU" u="sng" smtClean="0">
                <a:solidFill>
                  <a:srgbClr val="002060"/>
                </a:solidFill>
                <a:latin typeface="Calibri" pitchFamily="34" charset="0"/>
              </a:rPr>
              <a:t>приказ Министерства образования и науки Российской Федерации. </a:t>
            </a:r>
          </a:p>
          <a:p>
            <a:pPr marL="365125" indent="-282575" eaLnBrk="1" hangingPunct="1"/>
            <a:endParaRPr lang="ru-RU" smtClean="0"/>
          </a:p>
        </p:txBody>
      </p:sp>
      <p:sp>
        <p:nvSpPr>
          <p:cNvPr id="28674" name="Прямоугольник 5"/>
          <p:cNvSpPr>
            <a:spLocks noChangeArrowheads="1"/>
          </p:cNvSpPr>
          <p:nvPr/>
        </p:nvSpPr>
        <p:spPr bwMode="auto">
          <a:xfrm>
            <a:off x="2286000" y="2413000"/>
            <a:ext cx="457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051050" y="260350"/>
            <a:ext cx="5784850" cy="7699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ru-RU" sz="44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  <a:ea typeface="+mj-ea"/>
                <a:cs typeface="+mj-cs"/>
              </a:rPr>
              <a:t>Расписание экзаменов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4" name="Picture 2" descr="d:\Desktop\рабочий стол, 2016-2017 уч. год\Родительские собрания\raspisanie_jpg_ejw_12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35600" y="4292600"/>
            <a:ext cx="3468688" cy="23082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/>
          </a:extLst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Прямоугольник 4"/>
          <p:cNvSpPr>
            <a:spLocks noChangeArrowheads="1"/>
          </p:cNvSpPr>
          <p:nvPr/>
        </p:nvSpPr>
        <p:spPr bwMode="auto">
          <a:xfrm>
            <a:off x="250825" y="188913"/>
            <a:ext cx="70580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algn="ctr" eaLnBrk="0" hangingPunct="0"/>
            <a:endParaRPr lang="ru-RU" sz="3600" b="1">
              <a:solidFill>
                <a:srgbClr val="C00000"/>
              </a:solidFill>
              <a:latin typeface="Franklin Gothic Demi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260648"/>
            <a:ext cx="648072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3200" b="1" dirty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Продолжительность основного государственного экзамена</a:t>
            </a: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699" name="Прямоугольник 7"/>
          <p:cNvSpPr>
            <a:spLocks noChangeArrowheads="1"/>
          </p:cNvSpPr>
          <p:nvPr/>
        </p:nvSpPr>
        <p:spPr bwMode="auto">
          <a:xfrm>
            <a:off x="1042988" y="1963738"/>
            <a:ext cx="8101012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2400" b="1" u="sng">
                <a:solidFill>
                  <a:srgbClr val="240AE4"/>
                </a:solidFill>
                <a:latin typeface="Calibri" pitchFamily="34" charset="0"/>
                <a:cs typeface="Times New Roman" pitchFamily="18" charset="0"/>
              </a:rPr>
              <a:t>   235 мин</a:t>
            </a:r>
          </a:p>
          <a:p>
            <a:pPr eaLnBrk="0" hangingPunct="0"/>
            <a:r>
              <a:rPr lang="ru-RU" sz="2400" b="1" u="sng">
                <a:solidFill>
                  <a:srgbClr val="240AE4"/>
                </a:solidFill>
                <a:latin typeface="Calibri" pitchFamily="34" charset="0"/>
                <a:cs typeface="Times New Roman" pitchFamily="18" charset="0"/>
              </a:rPr>
              <a:t> ( 3ч 55 мин) </a:t>
            </a:r>
          </a:p>
          <a:p>
            <a:pPr eaLnBrk="0" hangingPunct="0"/>
            <a:r>
              <a:rPr lang="ru-RU" sz="2400" b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Математика</a:t>
            </a:r>
          </a:p>
          <a:p>
            <a:pPr eaLnBrk="0" hangingPunct="0"/>
            <a:r>
              <a:rPr lang="ru-RU" sz="2400" b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Литература </a:t>
            </a:r>
          </a:p>
          <a:p>
            <a:pPr eaLnBrk="0" hangingPunct="0"/>
            <a:r>
              <a:rPr lang="ru-RU" sz="2400" b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Русский язык</a:t>
            </a:r>
          </a:p>
          <a:p>
            <a:pPr eaLnBrk="0" hangingPunct="0"/>
            <a:r>
              <a:rPr lang="ru-RU" sz="2400" b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   </a:t>
            </a:r>
          </a:p>
          <a:p>
            <a:pPr eaLnBrk="0" hangingPunct="0"/>
            <a:r>
              <a:rPr lang="ru-RU" sz="2400" b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  </a:t>
            </a:r>
            <a:r>
              <a:rPr lang="ru-RU" sz="2400" b="1" u="sng">
                <a:solidFill>
                  <a:srgbClr val="240AE4"/>
                </a:solidFill>
                <a:latin typeface="Calibri" pitchFamily="34" charset="0"/>
                <a:cs typeface="Times New Roman" pitchFamily="18" charset="0"/>
              </a:rPr>
              <a:t>120 мин (2 ч)</a:t>
            </a:r>
          </a:p>
          <a:p>
            <a:pPr eaLnBrk="0" hangingPunct="0"/>
            <a:r>
              <a:rPr lang="ru-RU" altLang="ru-RU" sz="2400" b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   География </a:t>
            </a:r>
          </a:p>
          <a:p>
            <a:pPr eaLnBrk="0" hangingPunct="0"/>
            <a:r>
              <a:rPr lang="ru-RU" altLang="ru-RU" sz="2400" b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   Химия</a:t>
            </a:r>
            <a:endParaRPr lang="ru-RU" sz="2400" b="1">
              <a:solidFill>
                <a:srgbClr val="002060"/>
              </a:solidFill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ru-RU" sz="2400" b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   </a:t>
            </a:r>
          </a:p>
          <a:p>
            <a:pPr eaLnBrk="0" hangingPunct="0"/>
            <a:r>
              <a:rPr lang="ru-RU" sz="2400" b="1">
                <a:solidFill>
                  <a:srgbClr val="240AE4"/>
                </a:solidFill>
                <a:latin typeface="Calibri" pitchFamily="34" charset="0"/>
                <a:cs typeface="Times New Roman" pitchFamily="18" charset="0"/>
              </a:rPr>
              <a:t>                        </a:t>
            </a:r>
            <a:r>
              <a:rPr lang="ru-RU" sz="2400" b="1" u="sng">
                <a:solidFill>
                  <a:srgbClr val="240AE4"/>
                </a:solidFill>
                <a:latin typeface="Calibri" pitchFamily="34" charset="0"/>
                <a:cs typeface="Times New Roman" pitchFamily="18" charset="0"/>
              </a:rPr>
              <a:t> 150 мин (2 ч 30мин)</a:t>
            </a:r>
          </a:p>
          <a:p>
            <a:pPr eaLnBrk="0" hangingPunct="0"/>
            <a:r>
              <a:rPr lang="ru-RU" sz="2400" b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                     Информатика и ИКТ</a:t>
            </a:r>
          </a:p>
        </p:txBody>
      </p:sp>
      <p:sp>
        <p:nvSpPr>
          <p:cNvPr id="29700" name="Прямоугольник 9"/>
          <p:cNvSpPr>
            <a:spLocks noChangeArrowheads="1"/>
          </p:cNvSpPr>
          <p:nvPr/>
        </p:nvSpPr>
        <p:spPr bwMode="auto">
          <a:xfrm>
            <a:off x="2916238" y="1844675"/>
            <a:ext cx="6227762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altLang="ru-RU" sz="2400" b="1" u="sng">
                <a:solidFill>
                  <a:srgbClr val="240AE4"/>
                </a:solidFill>
                <a:latin typeface="Calibri" pitchFamily="34" charset="0"/>
                <a:cs typeface="Times New Roman" pitchFamily="18" charset="0"/>
              </a:rPr>
              <a:t>180 мин (3 ч)</a:t>
            </a:r>
          </a:p>
          <a:p>
            <a:pPr eaLnBrk="0" hangingPunct="0"/>
            <a:r>
              <a:rPr lang="ru-RU" altLang="ru-RU" sz="2400" b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                        </a:t>
            </a:r>
            <a:r>
              <a:rPr lang="ru-RU" sz="2400" b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Физика </a:t>
            </a:r>
          </a:p>
          <a:p>
            <a:pPr eaLnBrk="0" hangingPunct="0"/>
            <a:r>
              <a:rPr lang="ru-RU" sz="2400" b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                        Обществознание</a:t>
            </a:r>
            <a:endParaRPr lang="ru-RU" altLang="ru-RU" sz="2400" b="1">
              <a:solidFill>
                <a:srgbClr val="002060"/>
              </a:solidFill>
              <a:latin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altLang="ru-RU" sz="2400" b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                        Биология </a:t>
            </a:r>
          </a:p>
          <a:p>
            <a:pPr eaLnBrk="0" hangingPunct="0"/>
            <a:r>
              <a:rPr lang="ru-RU" sz="2400" b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                        История</a:t>
            </a:r>
          </a:p>
          <a:p>
            <a:pPr eaLnBrk="0" hangingPunct="0"/>
            <a:endParaRPr lang="ru-RU" sz="2400" b="1">
              <a:solidFill>
                <a:srgbClr val="002060"/>
              </a:solidFill>
              <a:latin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altLang="ru-RU" sz="2400" b="1">
                <a:solidFill>
                  <a:srgbClr val="240AE4"/>
                </a:solidFill>
                <a:latin typeface="Calibri" pitchFamily="34" charset="0"/>
                <a:cs typeface="Times New Roman" pitchFamily="18" charset="0"/>
              </a:rPr>
              <a:t>                  </a:t>
            </a:r>
            <a:r>
              <a:rPr lang="ru-RU" altLang="ru-RU" sz="2400" b="1" u="sng">
                <a:solidFill>
                  <a:srgbClr val="240AE4"/>
                </a:solidFill>
                <a:latin typeface="Calibri" pitchFamily="34" charset="0"/>
                <a:cs typeface="Times New Roman" pitchFamily="18" charset="0"/>
              </a:rPr>
              <a:t>120 ( 2ч)   </a:t>
            </a:r>
          </a:p>
          <a:p>
            <a:pPr eaLnBrk="0" hangingPunct="0"/>
            <a:r>
              <a:rPr lang="ru-RU" altLang="ru-RU" sz="2400" b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             Иностранный язык </a:t>
            </a:r>
          </a:p>
          <a:p>
            <a:pPr eaLnBrk="0" hangingPunct="0"/>
            <a:r>
              <a:rPr lang="ru-RU" altLang="ru-RU" sz="2000" b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           ( на выполнение письменной части работы)</a:t>
            </a:r>
          </a:p>
          <a:p>
            <a:pPr eaLnBrk="0" hangingPunct="0"/>
            <a:r>
              <a:rPr lang="ru-RU" altLang="ru-RU" sz="2400" b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                </a:t>
            </a:r>
            <a:r>
              <a:rPr lang="ru-RU" altLang="ru-RU" sz="2400" b="1" u="sng">
                <a:solidFill>
                  <a:srgbClr val="240AE4"/>
                </a:solidFill>
                <a:latin typeface="Calibri" pitchFamily="34" charset="0"/>
                <a:cs typeface="Times New Roman" pitchFamily="18" charset="0"/>
              </a:rPr>
              <a:t>15 мин </a:t>
            </a:r>
            <a:r>
              <a:rPr lang="ru-RU" altLang="ru-RU" sz="2400" b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– время устного ответа </a:t>
            </a:r>
          </a:p>
        </p:txBody>
      </p:sp>
      <p:pic>
        <p:nvPicPr>
          <p:cNvPr id="9" name="Picture 3" descr="Backward-clock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/>
          <a:stretch>
            <a:fillRect/>
          </a:stretch>
        </p:blipFill>
        <p:spPr bwMode="auto">
          <a:xfrm>
            <a:off x="6756118" y="0"/>
            <a:ext cx="2387882" cy="19871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/>
          </p:cNvSpPr>
          <p:nvPr>
            <p:ph type="title" idx="4294967295"/>
          </p:nvPr>
        </p:nvSpPr>
        <p:spPr>
          <a:xfrm>
            <a:off x="1042988" y="-171450"/>
            <a:ext cx="8101012" cy="172878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28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Продолжительность проведения государственной итоговой аттестации</a:t>
            </a:r>
          </a:p>
        </p:txBody>
      </p:sp>
      <p:sp>
        <p:nvSpPr>
          <p:cNvPr id="31746" name="Rectangle 3"/>
          <p:cNvSpPr>
            <a:spLocks noGrp="1"/>
          </p:cNvSpPr>
          <p:nvPr>
            <p:ph idx="4294967295"/>
          </p:nvPr>
        </p:nvSpPr>
        <p:spPr>
          <a:xfrm>
            <a:off x="971550" y="1484313"/>
            <a:ext cx="7777163" cy="5734050"/>
          </a:xfrm>
        </p:spPr>
        <p:txBody>
          <a:bodyPr/>
          <a:lstStyle/>
          <a:p>
            <a:pPr marL="80963" indent="0" eaLnBrk="1" hangingPunct="1">
              <a:buFont typeface="Arial" charset="0"/>
              <a:buNone/>
            </a:pPr>
            <a:r>
              <a:rPr lang="ru-RU" altLang="ru-RU" sz="2200" smtClean="0">
                <a:cs typeface="Aparajita" pitchFamily="34" charset="0"/>
              </a:rPr>
              <a:t>        </a:t>
            </a:r>
            <a:r>
              <a:rPr lang="ru-RU" altLang="ru-RU" smtClean="0">
                <a:solidFill>
                  <a:srgbClr val="002060"/>
                </a:solidFill>
                <a:latin typeface="Calibri" pitchFamily="34" charset="0"/>
                <a:cs typeface="Aparajita" pitchFamily="34" charset="0"/>
              </a:rPr>
              <a:t>В продолжительность экзаменов по учебным предметам </a:t>
            </a:r>
            <a:r>
              <a:rPr lang="ru-RU" altLang="ru-RU" b="1" u="sng" smtClean="0">
                <a:solidFill>
                  <a:srgbClr val="002060"/>
                </a:solidFill>
                <a:latin typeface="Calibri" pitchFamily="34" charset="0"/>
                <a:cs typeface="Aparajita" pitchFamily="34" charset="0"/>
              </a:rPr>
              <a:t>не включается время</a:t>
            </a:r>
            <a:r>
              <a:rPr lang="ru-RU" altLang="ru-RU" smtClean="0">
                <a:solidFill>
                  <a:srgbClr val="002060"/>
                </a:solidFill>
                <a:latin typeface="Calibri" pitchFamily="34" charset="0"/>
                <a:cs typeface="Aparajita" pitchFamily="34" charset="0"/>
              </a:rPr>
              <a:t>, выделенное на подготовительные мероприятия (инструктаж обучающихся,  вскрытие пакетов с экзаменационными материалами, заполнение регистрационных полей экзаменационной работы, настройка технических средств).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Прямоугольник 1"/>
          <p:cNvSpPr>
            <a:spLocks noChangeArrowheads="1"/>
          </p:cNvSpPr>
          <p:nvPr/>
        </p:nvSpPr>
        <p:spPr bwMode="auto">
          <a:xfrm>
            <a:off x="1691680" y="260648"/>
            <a:ext cx="727233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320040" indent="-320040" algn="ctr" eaLnBrk="0" hangingPunct="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ru-RU" sz="3600" b="1" dirty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экзаменах необходимо иметь при себе: </a:t>
            </a:r>
          </a:p>
        </p:txBody>
      </p:sp>
      <p:sp>
        <p:nvSpPr>
          <p:cNvPr id="32770" name="Прямоугольник 2"/>
          <p:cNvSpPr>
            <a:spLocks noChangeArrowheads="1"/>
          </p:cNvSpPr>
          <p:nvPr/>
        </p:nvSpPr>
        <p:spPr bwMode="auto">
          <a:xfrm>
            <a:off x="755650" y="1412875"/>
            <a:ext cx="8137525" cy="519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19088" indent="-319088" eaLnBrk="0" hangingPunct="0">
              <a:spcBef>
                <a:spcPts val="700"/>
              </a:spcBef>
              <a:buClr>
                <a:srgbClr val="FF0000"/>
              </a:buClr>
              <a:buSzPct val="60000"/>
              <a:buFont typeface="Wingdings" pitchFamily="2" charset="2"/>
              <a:buChar char="Ø"/>
            </a:pPr>
            <a:r>
              <a:rPr lang="ru-RU" sz="2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паспорт и ручку гелиевую; </a:t>
            </a:r>
          </a:p>
          <a:p>
            <a:pPr marL="319088" indent="-319088" eaLnBrk="0" hangingPunct="0">
              <a:spcBef>
                <a:spcPts val="700"/>
              </a:spcBef>
              <a:buClr>
                <a:srgbClr val="FF0000"/>
              </a:buClr>
              <a:buSzPct val="60000"/>
              <a:buFont typeface="Wingdings" pitchFamily="2" charset="2"/>
              <a:buChar char="Ø"/>
            </a:pPr>
            <a:r>
              <a:rPr lang="ru-RU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математике </a:t>
            </a:r>
            <a:r>
              <a:rPr lang="ru-RU" sz="2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линейку ;</a:t>
            </a:r>
          </a:p>
          <a:p>
            <a:pPr marL="319088" indent="-319088" eaLnBrk="0" hangingPunct="0">
              <a:spcBef>
                <a:spcPts val="700"/>
              </a:spcBef>
              <a:buClr>
                <a:srgbClr val="FF0000"/>
              </a:buClr>
              <a:buSzPct val="60000"/>
              <a:buFont typeface="Wingdings" pitchFamily="2" charset="2"/>
              <a:buChar char="Ø"/>
            </a:pPr>
            <a:r>
              <a:rPr lang="ru-RU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физике, химии </a:t>
            </a:r>
            <a:r>
              <a:rPr lang="ru-RU" sz="2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непрограммируемый калькулятор, который должен обеспечивать арифметические вычисления (сложение, вычитание, умножение, деление, извлечение корня) и вычисление тригонометрических функций (sin, cos, tg, ctg, arcsin, arcos, arctg).</a:t>
            </a:r>
          </a:p>
          <a:p>
            <a:pPr marL="319088" indent="-319088" eaLnBrk="0" hangingPunct="0">
              <a:spcBef>
                <a:spcPts val="700"/>
              </a:spcBef>
              <a:buClr>
                <a:srgbClr val="FF0000"/>
              </a:buClr>
              <a:buSzPct val="60000"/>
              <a:buFont typeface="Wingdings" pitchFamily="2" charset="2"/>
              <a:buChar char="Ø"/>
            </a:pPr>
            <a:r>
              <a:rPr lang="ru-RU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географии, биологии </a:t>
            </a:r>
            <a:r>
              <a:rPr lang="ru-RU" sz="2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линейку, непрограммируемый калькулятор;</a:t>
            </a:r>
          </a:p>
          <a:p>
            <a:pPr marL="319088" indent="-319088" eaLnBrk="0" hangingPunct="0">
              <a:spcBef>
                <a:spcPts val="700"/>
              </a:spcBef>
              <a:buClr>
                <a:schemeClr val="accent2"/>
              </a:buClr>
              <a:buSzPct val="60000"/>
            </a:pPr>
            <a:r>
              <a:rPr lang="ru-RU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400" b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Все остальное использовать на экзамене запрещено.                </a:t>
            </a:r>
            <a:r>
              <a:rPr lang="ru-RU" sz="2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случае нарушения установленного порядка участник удаляется с экзамена.</a:t>
            </a:r>
          </a:p>
        </p:txBody>
      </p:sp>
      <p:pic>
        <p:nvPicPr>
          <p:cNvPr id="3277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16688" y="1196975"/>
            <a:ext cx="1079500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85113" y="1125538"/>
            <a:ext cx="1008062" cy="1152525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042988" y="2060575"/>
            <a:ext cx="7921625" cy="3603625"/>
          </a:xfrm>
        </p:spPr>
        <p:txBody>
          <a:bodyPr/>
          <a:lstStyle/>
          <a:p>
            <a:pPr marL="365125" indent="-282575"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3600" smtClean="0">
                <a:latin typeface="Gill Sans MT" pitchFamily="34" charset="0"/>
                <a:cs typeface="Times New Roman" pitchFamily="18" charset="0"/>
              </a:rPr>
              <a:t> </a:t>
            </a:r>
            <a:r>
              <a:rPr lang="ru-RU" sz="3600" smtClean="0"/>
              <a:t>    </a:t>
            </a:r>
            <a:endParaRPr lang="ru-RU" sz="400" smtClean="0">
              <a:solidFill>
                <a:srgbClr val="000000"/>
              </a:solidFill>
            </a:endParaRPr>
          </a:p>
          <a:p>
            <a:pPr marL="365125" indent="-282575"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mtClean="0">
                <a:solidFill>
                  <a:srgbClr val="000000"/>
                </a:solidFill>
                <a:cs typeface="Arial" charset="0"/>
              </a:rPr>
              <a:t> </a:t>
            </a:r>
            <a:r>
              <a:rPr lang="ru-RU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Математика:</a:t>
            </a:r>
            <a:r>
              <a:rPr lang="ru-RU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справочные материалы</a:t>
            </a:r>
            <a:r>
              <a:rPr lang="ru-RU" smtClean="0">
                <a:solidFill>
                  <a:srgbClr val="002060"/>
                </a:solidFill>
                <a:latin typeface="Times New Roman" pitchFamily="18" charset="0"/>
              </a:rPr>
              <a:t> выдаются вместе с экзаменационными материалами</a:t>
            </a:r>
            <a:r>
              <a:rPr lang="ru-RU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mtClean="0">
                <a:solidFill>
                  <a:srgbClr val="002060"/>
                </a:solidFill>
                <a:latin typeface="Times New Roman" pitchFamily="18" charset="0"/>
              </a:rPr>
              <a:t>  </a:t>
            </a:r>
          </a:p>
          <a:p>
            <a:pPr marL="365125" indent="-282575" algn="just"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Русский язык: </a:t>
            </a:r>
            <a:r>
              <a:rPr lang="ru-RU" smtClean="0">
                <a:solidFill>
                  <a:srgbClr val="002060"/>
                </a:solidFill>
                <a:latin typeface="Times New Roman" pitchFamily="18" charset="0"/>
              </a:rPr>
              <a:t>о</a:t>
            </a:r>
            <a:r>
              <a:rPr lang="ru-RU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рфографический словарь выдается организаторами. </a:t>
            </a:r>
          </a:p>
          <a:p>
            <a:pPr marL="365125" indent="-282575" algn="just"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География: </a:t>
            </a:r>
            <a:r>
              <a:rPr lang="ru-RU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географические атласы для 7, 8 и 9 классов выдаются организаторами.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331640" y="188640"/>
            <a:ext cx="7146479" cy="1754326"/>
          </a:xfrm>
          <a:prstGeom prst="rect">
            <a:avLst/>
          </a:prstGeo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ngle"/>
          </a:sp3d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320040" indent="-320040" algn="ctr" eaLnBrk="0" hangingPunct="0">
              <a:spcBef>
                <a:spcPts val="700"/>
              </a:spcBef>
              <a:buClr>
                <a:srgbClr val="EA157A"/>
              </a:buClr>
              <a:buSzPct val="60000"/>
              <a:defRPr/>
            </a:pPr>
            <a:r>
              <a:rPr lang="ru-RU" sz="3600" b="1" dirty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Дополнительные материалы и оборудование, используемые на экзамене в 9-х классах</a:t>
            </a:r>
          </a:p>
        </p:txBody>
      </p:sp>
      <p:pic>
        <p:nvPicPr>
          <p:cNvPr id="34819" name="Рисунок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0200" y="5213350"/>
            <a:ext cx="2463800" cy="164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 idx="4294967295"/>
          </p:nvPr>
        </p:nvSpPr>
        <p:spPr>
          <a:xfrm>
            <a:off x="1475656" y="274638"/>
            <a:ext cx="7211144" cy="490537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365760" indent="-283464" eaLnBrk="1" hangingPunct="1">
              <a:buClr>
                <a:schemeClr val="accent1"/>
              </a:buClr>
              <a:buSzPct val="80000"/>
              <a:buFont typeface="Wingdings 2"/>
              <a:buNone/>
              <a:defRPr/>
            </a:pPr>
            <a:r>
              <a:rPr lang="ru-RU" sz="40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>Повторная </a:t>
            </a:r>
            <a:r>
              <a:rPr lang="ru-RU" sz="40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>аттестация</a:t>
            </a:r>
            <a:endParaRPr lang="ru-RU" sz="40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41987" name="Rectangle 3"/>
          <p:cNvSpPr>
            <a:spLocks noGrp="1"/>
          </p:cNvSpPr>
          <p:nvPr>
            <p:ph idx="4294967295"/>
          </p:nvPr>
        </p:nvSpPr>
        <p:spPr>
          <a:xfrm>
            <a:off x="611560" y="836712"/>
            <a:ext cx="8525445" cy="6001643"/>
          </a:xfrm>
          <a:solidFill>
            <a:schemeClr val="bg1"/>
          </a:solidFill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 marL="82296" indent="0">
              <a:spcBef>
                <a:spcPct val="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r>
              <a:rPr lang="ru-RU" sz="2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Повторно 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 сдаче ГИА по соответствующему учебному предмету в текущем году по решению ГЭК допускаются следующие обучающиеся:</a:t>
            </a:r>
          </a:p>
          <a:p>
            <a:pPr marL="365760" indent="-283464">
              <a:spcBef>
                <a:spcPct val="0"/>
              </a:spcBef>
              <a:buClr>
                <a:srgbClr val="240AE4"/>
              </a:buClr>
              <a:buSzPct val="80000"/>
              <a:buFont typeface="Wingdings 2" pitchFamily="18" charset="2"/>
              <a:buChar char=""/>
              <a:defRPr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получившие на ГИА 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неудовлетворительный результат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 более чем по двум учебным предметам (из числа обязательных и предметов по выбору)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;</a:t>
            </a: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marL="365760" indent="-283464">
              <a:spcBef>
                <a:spcPct val="0"/>
              </a:spcBef>
              <a:buClr>
                <a:srgbClr val="240AE4"/>
              </a:buClr>
              <a:buSzPct val="80000"/>
              <a:buFont typeface="Wingdings 2"/>
              <a:buChar char=""/>
              <a:defRPr/>
            </a:pPr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не явившиеся на экзамены по уважительным причинам 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(болезнь или иные обстоятельства, подтвержденные документально);</a:t>
            </a:r>
          </a:p>
          <a:p>
            <a:pPr marL="365760" indent="-283464">
              <a:spcBef>
                <a:spcPct val="0"/>
              </a:spcBef>
              <a:buClr>
                <a:srgbClr val="240AE4"/>
              </a:buClr>
              <a:buSzPct val="80000"/>
              <a:buFont typeface="Wingdings 2"/>
              <a:buChar char=""/>
              <a:defRPr/>
            </a:pPr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не завершившие выполнение экзаменационной работы по уважительным причинам 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(болезнь или иные обстоятельства, подтвержденные документально);</a:t>
            </a:r>
          </a:p>
          <a:p>
            <a:pPr marL="365760" indent="-283464">
              <a:spcBef>
                <a:spcPct val="0"/>
              </a:spcBef>
              <a:buClr>
                <a:srgbClr val="240AE4"/>
              </a:buClr>
              <a:buSzPct val="80000"/>
              <a:buFont typeface="Wingdings 2"/>
              <a:buChar char=""/>
              <a:defRPr/>
            </a:pPr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апелляция которых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 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нарушении установленного порядка проведения ГИА конфликтной комиссией 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была удовлетворена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435608" y="274638"/>
            <a:ext cx="7498080" cy="1143000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365760" indent="-283464" eaLnBrk="1" hangingPunct="1">
              <a:buClr>
                <a:schemeClr val="accent1"/>
              </a:buClr>
              <a:buSzPct val="80000"/>
              <a:buFont typeface="Wingdings 2"/>
              <a:buNone/>
              <a:defRPr/>
            </a:pPr>
            <a:r>
              <a:rPr lang="ru-RU" sz="40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>Повторный курс обучения </a:t>
            </a:r>
          </a:p>
        </p:txBody>
      </p:sp>
      <p:sp>
        <p:nvSpPr>
          <p:cNvPr id="36866" name="Объект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marL="80963" indent="0" eaLnBrk="1" hangingPunct="1">
              <a:lnSpc>
                <a:spcPct val="80000"/>
              </a:lnSpc>
              <a:buFont typeface="Arial" charset="0"/>
              <a:buNone/>
            </a:pPr>
            <a:r>
              <a:rPr lang="ru-RU" sz="2700" smtClean="0">
                <a:solidFill>
                  <a:srgbClr val="002060"/>
                </a:solidFill>
                <a:latin typeface="Arial" charset="0"/>
                <a:cs typeface="Arial" charset="0"/>
              </a:rPr>
              <a:t>Обучающимся, </a:t>
            </a:r>
          </a:p>
          <a:p>
            <a:pPr marL="80963" indent="0" eaLnBrk="1" hangingPunct="1">
              <a:lnSpc>
                <a:spcPct val="80000"/>
              </a:lnSpc>
              <a:buClr>
                <a:srgbClr val="240AE4"/>
              </a:buClr>
              <a:buFont typeface="Wingdings" pitchFamily="2" charset="2"/>
              <a:buChar char="Ø"/>
            </a:pPr>
            <a:r>
              <a:rPr lang="ru-RU" sz="27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не завершившим </a:t>
            </a:r>
            <a:r>
              <a:rPr lang="ru-RU" sz="2700" smtClean="0">
                <a:solidFill>
                  <a:srgbClr val="002060"/>
                </a:solidFill>
                <a:latin typeface="Arial" charset="0"/>
                <a:cs typeface="Arial" charset="0"/>
              </a:rPr>
              <a:t>основного общего образования, </a:t>
            </a:r>
          </a:p>
          <a:p>
            <a:pPr marL="80963" indent="0" eaLnBrk="1" hangingPunct="1">
              <a:lnSpc>
                <a:spcPct val="80000"/>
              </a:lnSpc>
              <a:buClr>
                <a:srgbClr val="240AE4"/>
              </a:buClr>
              <a:buFont typeface="Wingdings" pitchFamily="2" charset="2"/>
              <a:buChar char="Ø"/>
            </a:pPr>
            <a:r>
              <a:rPr lang="ru-RU" sz="27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не прошедшим </a:t>
            </a:r>
            <a:r>
              <a:rPr lang="ru-RU" sz="2700" smtClean="0">
                <a:solidFill>
                  <a:srgbClr val="002060"/>
                </a:solidFill>
                <a:latin typeface="Arial" charset="0"/>
                <a:cs typeface="Arial" charset="0"/>
              </a:rPr>
              <a:t>ГИА или получившим на ГИА неудовлетворительные результаты</a:t>
            </a:r>
            <a:r>
              <a:rPr lang="ru-RU" sz="2700" smtClean="0">
                <a:latin typeface="Arial" charset="0"/>
                <a:cs typeface="Arial" charset="0"/>
              </a:rPr>
              <a:t> </a:t>
            </a:r>
            <a:r>
              <a:rPr lang="ru-RU" sz="27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более чем по двум учебным предметам</a:t>
            </a:r>
            <a:r>
              <a:rPr lang="ru-RU" sz="2700" smtClean="0">
                <a:latin typeface="Arial" charset="0"/>
                <a:cs typeface="Arial" charset="0"/>
              </a:rPr>
              <a:t>, </a:t>
            </a:r>
          </a:p>
          <a:p>
            <a:pPr marL="80963" indent="0" eaLnBrk="1" hangingPunct="1">
              <a:lnSpc>
                <a:spcPct val="80000"/>
              </a:lnSpc>
              <a:buClr>
                <a:srgbClr val="240AE4"/>
              </a:buClr>
              <a:buFont typeface="Wingdings" pitchFamily="2" charset="2"/>
              <a:buChar char="Ø"/>
            </a:pPr>
            <a:r>
              <a:rPr lang="ru-RU" sz="2700" smtClean="0">
                <a:solidFill>
                  <a:srgbClr val="002060"/>
                </a:solidFill>
                <a:latin typeface="Arial" charset="0"/>
                <a:cs typeface="Arial" charset="0"/>
              </a:rPr>
              <a:t>либо получившим </a:t>
            </a:r>
            <a:r>
              <a:rPr lang="ru-RU" sz="27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повторно неудовлетворительные результаты по двум учебным предметам</a:t>
            </a:r>
            <a:r>
              <a:rPr lang="ru-RU" sz="2700" smtClean="0">
                <a:latin typeface="Arial" charset="0"/>
                <a:cs typeface="Arial" charset="0"/>
              </a:rPr>
              <a:t> </a:t>
            </a:r>
            <a:r>
              <a:rPr lang="ru-RU" sz="2700" smtClean="0">
                <a:solidFill>
                  <a:srgbClr val="002060"/>
                </a:solidFill>
                <a:latin typeface="Arial" charset="0"/>
                <a:cs typeface="Arial" charset="0"/>
              </a:rPr>
              <a:t>на ГИА в дополнительные сроки, предоставляется право пройти ГИА по соответствующим учебным предметам </a:t>
            </a:r>
            <a:r>
              <a:rPr lang="ru-RU" sz="2700" b="1" u="sng" smtClean="0">
                <a:solidFill>
                  <a:srgbClr val="FF0000"/>
                </a:solidFill>
                <a:latin typeface="Arial" charset="0"/>
                <a:cs typeface="Arial" charset="0"/>
              </a:rPr>
              <a:t>не ранее 1 сентября 2018.</a:t>
            </a:r>
            <a:endParaRPr lang="ru-RU" sz="2700" u="sng" smtClean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435608" y="274638"/>
            <a:ext cx="7498080" cy="1143000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365760" indent="-283464" algn="l" eaLnBrk="1" hangingPunct="1">
              <a:buClr>
                <a:schemeClr val="accent1"/>
              </a:buClr>
              <a:buSzPct val="80000"/>
              <a:buFont typeface="Wingdings 2"/>
              <a:buNone/>
              <a:defRPr/>
            </a:pPr>
            <a:r>
              <a:rPr lang="ru-RU" sz="40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>Повторный курс обучения </a:t>
            </a:r>
          </a:p>
        </p:txBody>
      </p:sp>
      <p:sp>
        <p:nvSpPr>
          <p:cNvPr id="37890" name="Объект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marL="80963" indent="0" eaLnBrk="1" hangingPunct="1">
              <a:lnSpc>
                <a:spcPct val="90000"/>
              </a:lnSpc>
              <a:buFont typeface="Arial" charset="0"/>
              <a:buNone/>
            </a:pPr>
            <a:r>
              <a:rPr lang="ru-RU" sz="3000" smtClean="0">
                <a:solidFill>
                  <a:srgbClr val="002060"/>
                </a:solidFill>
                <a:latin typeface="Arial" charset="0"/>
                <a:cs typeface="Arial" charset="0"/>
              </a:rPr>
              <a:t>Указанные обучающиеся </a:t>
            </a:r>
            <a:r>
              <a:rPr lang="ru-RU" sz="3000" u="sng" smtClean="0">
                <a:solidFill>
                  <a:srgbClr val="002060"/>
                </a:solidFill>
                <a:latin typeface="Arial" charset="0"/>
                <a:cs typeface="Arial" charset="0"/>
              </a:rPr>
              <a:t>по усмотрению родителей </a:t>
            </a:r>
            <a:r>
              <a:rPr lang="ru-RU" sz="3000" smtClean="0">
                <a:solidFill>
                  <a:srgbClr val="002060"/>
                </a:solidFill>
                <a:latin typeface="Arial" charset="0"/>
                <a:cs typeface="Arial" charset="0"/>
              </a:rPr>
              <a:t>(законных представителей): </a:t>
            </a:r>
          </a:p>
          <a:p>
            <a:pPr marL="80963" indent="0" eaLnBrk="1" hangingPunct="1">
              <a:lnSpc>
                <a:spcPct val="90000"/>
              </a:lnSpc>
              <a:buClr>
                <a:srgbClr val="002060"/>
              </a:buClr>
              <a:buFont typeface="Wingdings" pitchFamily="2" charset="2"/>
              <a:buChar char="§"/>
            </a:pPr>
            <a:r>
              <a:rPr lang="ru-RU" sz="3000" smtClean="0">
                <a:solidFill>
                  <a:srgbClr val="002060"/>
                </a:solidFill>
                <a:latin typeface="Arial" charset="0"/>
                <a:cs typeface="Arial" charset="0"/>
              </a:rPr>
              <a:t>оставляются на </a:t>
            </a:r>
            <a:r>
              <a:rPr lang="ru-RU" sz="3000" b="1" smtClean="0">
                <a:solidFill>
                  <a:srgbClr val="002060"/>
                </a:solidFill>
                <a:latin typeface="Arial" charset="0"/>
                <a:cs typeface="Arial" charset="0"/>
              </a:rPr>
              <a:t>повторное</a:t>
            </a:r>
            <a:r>
              <a:rPr lang="ru-RU" sz="3000" smtClean="0">
                <a:solidFill>
                  <a:srgbClr val="002060"/>
                </a:solidFill>
                <a:latin typeface="Arial" charset="0"/>
                <a:cs typeface="Arial" charset="0"/>
              </a:rPr>
              <a:t> обучение; </a:t>
            </a:r>
          </a:p>
          <a:p>
            <a:pPr marL="80963" indent="0" eaLnBrk="1" hangingPunct="1">
              <a:lnSpc>
                <a:spcPct val="90000"/>
              </a:lnSpc>
              <a:buClr>
                <a:srgbClr val="002060"/>
              </a:buClr>
              <a:buFont typeface="Wingdings" pitchFamily="2" charset="2"/>
              <a:buChar char="§"/>
            </a:pPr>
            <a:r>
              <a:rPr lang="ru-RU" sz="3000" smtClean="0">
                <a:solidFill>
                  <a:srgbClr val="002060"/>
                </a:solidFill>
                <a:latin typeface="Arial" charset="0"/>
                <a:cs typeface="Arial" charset="0"/>
              </a:rPr>
              <a:t>переводятся на </a:t>
            </a:r>
            <a:r>
              <a:rPr lang="ru-RU" sz="3000" b="1" smtClean="0">
                <a:solidFill>
                  <a:srgbClr val="002060"/>
                </a:solidFill>
                <a:latin typeface="Arial" charset="0"/>
                <a:cs typeface="Arial" charset="0"/>
              </a:rPr>
              <a:t>обучение по адаптированным </a:t>
            </a:r>
            <a:r>
              <a:rPr lang="ru-RU" sz="3000" smtClean="0">
                <a:solidFill>
                  <a:srgbClr val="002060"/>
                </a:solidFill>
                <a:latin typeface="Arial" charset="0"/>
                <a:cs typeface="Arial" charset="0"/>
              </a:rPr>
              <a:t>образовательным программам в соответствии с рекомендациями психолого-медико- педагогической комиссии;</a:t>
            </a:r>
          </a:p>
          <a:p>
            <a:pPr marL="80963" indent="0" eaLnBrk="1" hangingPunct="1">
              <a:lnSpc>
                <a:spcPct val="90000"/>
              </a:lnSpc>
              <a:buClr>
                <a:srgbClr val="002060"/>
              </a:buClr>
              <a:buFont typeface="Wingdings" pitchFamily="2" charset="2"/>
              <a:buChar char="§"/>
            </a:pPr>
            <a:r>
              <a:rPr lang="ru-RU" sz="3000" smtClean="0">
                <a:solidFill>
                  <a:srgbClr val="002060"/>
                </a:solidFill>
                <a:latin typeface="Arial" charset="0"/>
                <a:cs typeface="Arial" charset="0"/>
              </a:rPr>
              <a:t>переводятся на </a:t>
            </a:r>
            <a:r>
              <a:rPr lang="ru-RU" sz="3000" b="1" smtClean="0">
                <a:solidFill>
                  <a:srgbClr val="002060"/>
                </a:solidFill>
                <a:latin typeface="Arial" charset="0"/>
                <a:cs typeface="Arial" charset="0"/>
              </a:rPr>
              <a:t>обучение по индивидуальному учебному плану</a:t>
            </a:r>
            <a:r>
              <a:rPr lang="ru-RU" sz="3000" smtClean="0">
                <a:solidFill>
                  <a:srgbClr val="002060"/>
                </a:solidFill>
                <a:latin typeface="Arial" charset="0"/>
                <a:cs typeface="Arial" charset="0"/>
              </a:rPr>
              <a:t>.</a:t>
            </a:r>
            <a:r>
              <a:rPr lang="ru-RU" sz="3000" smtClean="0">
                <a:latin typeface="Arial" charset="0"/>
                <a:cs typeface="Arial" charset="0"/>
              </a:rPr>
              <a:t> </a:t>
            </a:r>
          </a:p>
        </p:txBody>
      </p:sp>
      <p:pic>
        <p:nvPicPr>
          <p:cNvPr id="7" name="Рисунок 3" descr="http://www.ozedu.ru/files/u1111/thumb800x600x1x16777215_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220560" y="5287980"/>
            <a:ext cx="1615135" cy="1381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/>
          </p:cNvSpPr>
          <p:nvPr>
            <p:ph type="title" idx="4294967295"/>
          </p:nvPr>
        </p:nvSpPr>
        <p:spPr>
          <a:xfrm>
            <a:off x="1435608" y="274638"/>
            <a:ext cx="7498080" cy="1143000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365760" indent="-283464" eaLnBrk="1" hangingPunct="1">
              <a:buClr>
                <a:schemeClr val="accent1"/>
              </a:buClr>
              <a:buSzPct val="80000"/>
              <a:buFont typeface="Wingdings 2"/>
              <a:buNone/>
              <a:defRPr/>
            </a:pPr>
            <a:r>
              <a:rPr lang="ru-RU" sz="36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>К повторной сдаче экзаменов </a:t>
            </a:r>
            <a:r>
              <a:rPr lang="ru-RU" sz="3600" b="1" u="sng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>не </a:t>
            </a:r>
            <a:r>
              <a:rPr lang="ru-RU" sz="3600" b="1" u="sng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>допускаются:</a:t>
            </a:r>
            <a:endParaRPr lang="ru-RU" sz="3600" b="1" u="sng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38914" name="Rectangle 3"/>
          <p:cNvSpPr>
            <a:spLocks noGrp="1"/>
          </p:cNvSpPr>
          <p:nvPr>
            <p:ph idx="4294967295"/>
          </p:nvPr>
        </p:nvSpPr>
        <p:spPr>
          <a:xfrm>
            <a:off x="971550" y="1600200"/>
            <a:ext cx="7921625" cy="3540125"/>
          </a:xfrm>
        </p:spPr>
        <p:txBody>
          <a:bodyPr>
            <a:spAutoFit/>
          </a:bodyPr>
          <a:lstStyle/>
          <a:p>
            <a:pPr marL="365125" indent="-282575">
              <a:spcBef>
                <a:spcPct val="0"/>
              </a:spcBef>
              <a:buClr>
                <a:srgbClr val="240AE4"/>
              </a:buClr>
              <a:buFont typeface="Wingdings" pitchFamily="2" charset="2"/>
              <a:buChar char="Ø"/>
            </a:pPr>
            <a:r>
              <a:rPr lang="ru-RU" smtClean="0">
                <a:solidFill>
                  <a:srgbClr val="002060"/>
                </a:solidFill>
                <a:latin typeface="Arial" charset="0"/>
                <a:cs typeface="Arial" charset="0"/>
              </a:rPr>
              <a:t>обучающиеся, </a:t>
            </a:r>
            <a:r>
              <a:rPr lang="ru-RU" b="1" u="sng" smtClean="0">
                <a:solidFill>
                  <a:srgbClr val="002060"/>
                </a:solidFill>
                <a:latin typeface="Arial" charset="0"/>
                <a:cs typeface="Arial" charset="0"/>
              </a:rPr>
              <a:t>удаленные с экзамена за нарушение </a:t>
            </a:r>
            <a:r>
              <a:rPr lang="ru-RU" smtClean="0">
                <a:solidFill>
                  <a:srgbClr val="002060"/>
                </a:solidFill>
                <a:latin typeface="Arial" charset="0"/>
                <a:cs typeface="Arial" charset="0"/>
              </a:rPr>
              <a:t>установленного порядка проведения ГИА;</a:t>
            </a:r>
          </a:p>
          <a:p>
            <a:pPr marL="365125" indent="-282575">
              <a:spcBef>
                <a:spcPct val="0"/>
              </a:spcBef>
              <a:buClr>
                <a:srgbClr val="240AE4"/>
              </a:buClr>
              <a:buFont typeface="Wingdings" pitchFamily="2" charset="2"/>
              <a:buChar char="Ø"/>
            </a:pPr>
            <a:r>
              <a:rPr lang="ru-RU" smtClean="0">
                <a:solidFill>
                  <a:srgbClr val="002060"/>
                </a:solidFill>
                <a:latin typeface="Arial" charset="0"/>
                <a:cs typeface="Arial" charset="0"/>
              </a:rPr>
              <a:t>обучающиеся, </a:t>
            </a:r>
            <a:r>
              <a:rPr lang="ru-RU" b="1" u="sng" smtClean="0">
                <a:solidFill>
                  <a:srgbClr val="002060"/>
                </a:solidFill>
                <a:latin typeface="Arial" charset="0"/>
                <a:cs typeface="Arial" charset="0"/>
              </a:rPr>
              <a:t>результаты</a:t>
            </a:r>
            <a:r>
              <a:rPr lang="ru-RU" b="1" smtClean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ru-RU" smtClean="0">
                <a:solidFill>
                  <a:srgbClr val="002060"/>
                </a:solidFill>
                <a:latin typeface="Arial" charset="0"/>
                <a:cs typeface="Arial" charset="0"/>
              </a:rPr>
              <a:t>которых были </a:t>
            </a:r>
            <a:r>
              <a:rPr lang="ru-RU" b="1" u="sng" smtClean="0">
                <a:solidFill>
                  <a:srgbClr val="002060"/>
                </a:solidFill>
                <a:latin typeface="Arial" charset="0"/>
                <a:cs typeface="Arial" charset="0"/>
              </a:rPr>
              <a:t>аннулированы ГЭК </a:t>
            </a:r>
            <a:r>
              <a:rPr lang="ru-RU" smtClean="0">
                <a:solidFill>
                  <a:srgbClr val="002060"/>
                </a:solidFill>
                <a:latin typeface="Arial" charset="0"/>
                <a:cs typeface="Arial" charset="0"/>
              </a:rPr>
              <a:t>за нарушение ими установленного порядка проведения ГИА.</a:t>
            </a:r>
          </a:p>
        </p:txBody>
      </p:sp>
      <p:pic>
        <p:nvPicPr>
          <p:cNvPr id="4" name="Рисунок 3" descr="http://www.ozedu.ru/files/u1111/thumb800x600x1x16777215_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4725144"/>
            <a:ext cx="1727548" cy="1477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smtClean="0">
                <a:solidFill>
                  <a:srgbClr val="FF0000"/>
                </a:solidFill>
              </a:rPr>
              <a:t>Информация о выборе учебных предметов учащихся по состоянию на 27.10.2017</a:t>
            </a:r>
          </a:p>
        </p:txBody>
      </p:sp>
      <p:graphicFrame>
        <p:nvGraphicFramePr>
          <p:cNvPr id="49214" name="Group 62"/>
          <p:cNvGraphicFramePr>
            <a:graphicFrameLocks noGrp="1"/>
          </p:cNvGraphicFramePr>
          <p:nvPr>
            <p:ph idx="1"/>
          </p:nvPr>
        </p:nvGraphicFramePr>
        <p:xfrm>
          <a:off x="457200" y="1341438"/>
          <a:ext cx="8229600" cy="4510087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Предмет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Количество учащихся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Русский язык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32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Математика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32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Информатика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Обществознание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57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Биология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Татарский язык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Английский язык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Физика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Химия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География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Не определились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r>
              <a:rPr lang="ru-RU" sz="4000" smtClean="0">
                <a:solidFill>
                  <a:srgbClr val="FF0000"/>
                </a:solidFill>
              </a:rPr>
              <a:t/>
            </a:r>
            <a:br>
              <a:rPr lang="ru-RU" sz="4000" smtClean="0">
                <a:solidFill>
                  <a:srgbClr val="FF0000"/>
                </a:solidFill>
              </a:rPr>
            </a:br>
            <a:r>
              <a:rPr lang="ru-RU" sz="3200" b="1" smtClean="0">
                <a:solidFill>
                  <a:srgbClr val="FF0000"/>
                </a:solidFill>
              </a:rPr>
              <a:t>Условия поступления в 10 класс</a:t>
            </a:r>
            <a:r>
              <a:rPr lang="ru-RU" sz="4000" smtClean="0"/>
              <a:t/>
            </a:r>
            <a:br>
              <a:rPr lang="ru-RU" sz="4000" smtClean="0"/>
            </a:br>
            <a:endParaRPr lang="ru-RU" sz="4000" smtClean="0"/>
          </a:p>
        </p:txBody>
      </p:sp>
      <p:sp>
        <p:nvSpPr>
          <p:cNvPr id="52227" name="Rectangle 3"/>
          <p:cNvSpPr>
            <a:spLocks noGrp="1"/>
          </p:cNvSpPr>
          <p:nvPr>
            <p:ph type="body" idx="1"/>
          </p:nvPr>
        </p:nvSpPr>
        <p:spPr>
          <a:xfrm>
            <a:off x="457200" y="1268413"/>
            <a:ext cx="8362950" cy="4857750"/>
          </a:xfrm>
        </p:spPr>
        <p:txBody>
          <a:bodyPr/>
          <a:lstStyle/>
          <a:p>
            <a:r>
              <a:rPr lang="ru-RU" sz="2400" b="1" smtClean="0"/>
              <a:t>Образовательная организация самостоятельно определяет перечень профильных классов с указанием профильных предметов</a:t>
            </a:r>
            <a:endParaRPr lang="ru-RU" sz="2400" smtClean="0"/>
          </a:p>
          <a:p>
            <a:r>
              <a:rPr lang="ru-RU" sz="2400" smtClean="0"/>
              <a:t>«Порядок организации индивидуального отбора обучающихся при приеме для получения профильного обучения» утвержденный приказом МО и Н РТ от 24.04.2014 года №2385/14</a:t>
            </a:r>
          </a:p>
          <a:p>
            <a:r>
              <a:rPr lang="ru-RU" sz="2400" smtClean="0"/>
              <a:t>«Положение об организации индивидуального отбора учащихся в 10-е профильные классы МБОУ «Гимназии города Азнакаево»</a:t>
            </a:r>
            <a:r>
              <a:rPr lang="ru-RU" smtClean="0"/>
              <a:t>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85800" y="260350"/>
            <a:ext cx="7772400" cy="1008063"/>
          </a:xfrm>
        </p:spPr>
        <p:txBody>
          <a:bodyPr/>
          <a:lstStyle/>
          <a:p>
            <a:r>
              <a:rPr lang="ru-RU" sz="3600" b="1" i="1" smtClean="0"/>
              <a:t>Мероприятия по подготовке учащихся к ОГЭ</a:t>
            </a:r>
            <a:endParaRPr lang="ru-RU" sz="360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11188" y="1484313"/>
            <a:ext cx="7921625" cy="5040312"/>
          </a:xfrm>
        </p:spPr>
        <p:txBody>
          <a:bodyPr/>
          <a:lstStyle/>
          <a:p>
            <a:pPr marL="0" indent="0" algn="ctr">
              <a:lnSpc>
                <a:spcPct val="90000"/>
              </a:lnSpc>
              <a:buFont typeface="Arial" charset="0"/>
              <a:buNone/>
            </a:pPr>
            <a:r>
              <a:rPr lang="ru-RU" sz="2800" smtClean="0">
                <a:solidFill>
                  <a:srgbClr val="FF0000"/>
                </a:solidFill>
              </a:rPr>
              <a:t>Школьный уровень</a:t>
            </a:r>
          </a:p>
          <a:p>
            <a:pPr marL="0" indent="0" algn="just">
              <a:lnSpc>
                <a:spcPct val="90000"/>
              </a:lnSpc>
              <a:buFontTx/>
              <a:buAutoNum type="arabicPeriod"/>
            </a:pPr>
            <a:r>
              <a:rPr lang="ru-RU" sz="2800" smtClean="0"/>
              <a:t>Спец. курсы по математике. </a:t>
            </a:r>
          </a:p>
          <a:p>
            <a:pPr marL="0" indent="0" algn="just">
              <a:lnSpc>
                <a:spcPct val="90000"/>
              </a:lnSpc>
              <a:buFontTx/>
              <a:buAutoNum type="arabicPeriod"/>
            </a:pPr>
            <a:r>
              <a:rPr lang="ru-RU" sz="2800" smtClean="0"/>
              <a:t>Консультации по предметам.</a:t>
            </a:r>
          </a:p>
          <a:p>
            <a:pPr marL="0" indent="0" algn="just">
              <a:lnSpc>
                <a:spcPct val="90000"/>
              </a:lnSpc>
              <a:buFontTx/>
              <a:buAutoNum type="arabicPeriod"/>
            </a:pPr>
            <a:r>
              <a:rPr lang="ru-RU" sz="2800" smtClean="0"/>
              <a:t>Проведения пробных тестирований по всем предметам. Мониторинг.</a:t>
            </a:r>
          </a:p>
          <a:p>
            <a:pPr marL="0" indent="0" algn="just">
              <a:lnSpc>
                <a:spcPct val="90000"/>
              </a:lnSpc>
              <a:buFontTx/>
              <a:buAutoNum type="arabicPeriod"/>
            </a:pPr>
            <a:r>
              <a:rPr lang="ru-RU" sz="2800" smtClean="0"/>
              <a:t>Проведения бесед, собраний, консультации для учащихся и родителей по подготовке к ЕГЭ.</a:t>
            </a:r>
          </a:p>
          <a:p>
            <a:pPr marL="0" indent="0" algn="just">
              <a:lnSpc>
                <a:spcPct val="90000"/>
              </a:lnSpc>
              <a:buFontTx/>
              <a:buAutoNum type="arabicPeriod"/>
            </a:pPr>
            <a:r>
              <a:rPr lang="ru-RU" sz="2800" smtClean="0"/>
              <a:t>Создание и обеспечение доступа к справочным, информационным и учебно-тренировочным материалам. </a:t>
            </a:r>
          </a:p>
          <a:p>
            <a:pPr marL="0" indent="0" algn="just">
              <a:lnSpc>
                <a:spcPct val="90000"/>
              </a:lnSpc>
              <a:buFontTx/>
              <a:buAutoNum type="arabicPeriod"/>
            </a:pPr>
            <a:endParaRPr lang="ru-RU" sz="3600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Как помочь детям подготовиться </a:t>
            </a:r>
            <a:br>
              <a:rPr lang="ru-RU" dirty="0" smtClean="0"/>
            </a:br>
            <a:r>
              <a:rPr lang="ru-RU" dirty="0" smtClean="0"/>
              <a:t>к ОГЭ?</a:t>
            </a:r>
            <a:endParaRPr lang="ru-RU" dirty="0"/>
          </a:p>
        </p:txBody>
      </p:sp>
      <p:pic>
        <p:nvPicPr>
          <p:cNvPr id="39938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63925" y="4292600"/>
            <a:ext cx="19240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Заголовок 1"/>
          <p:cNvSpPr>
            <a:spLocks noGrp="1"/>
          </p:cNvSpPr>
          <p:nvPr>
            <p:ph type="title"/>
          </p:nvPr>
        </p:nvSpPr>
        <p:spPr>
          <a:xfrm>
            <a:off x="-252413" y="260350"/>
            <a:ext cx="8229601" cy="1143000"/>
          </a:xfrm>
        </p:spPr>
        <p:txBody>
          <a:bodyPr/>
          <a:lstStyle/>
          <a:p>
            <a:pPr eaLnBrk="1" hangingPunct="1"/>
            <a:r>
              <a:rPr lang="ru-RU" smtClean="0"/>
              <a:t>ОГЭ</a:t>
            </a:r>
          </a:p>
        </p:txBody>
      </p:sp>
      <p:sp>
        <p:nvSpPr>
          <p:cNvPr id="40962" name="Объект 2"/>
          <p:cNvSpPr>
            <a:spLocks noGrp="1"/>
          </p:cNvSpPr>
          <p:nvPr>
            <p:ph idx="1"/>
          </p:nvPr>
        </p:nvSpPr>
        <p:spPr>
          <a:xfrm>
            <a:off x="1116013" y="1268413"/>
            <a:ext cx="7437437" cy="4525962"/>
          </a:xfrm>
        </p:spPr>
        <p:txBody>
          <a:bodyPr/>
          <a:lstStyle/>
          <a:p>
            <a:pPr eaLnBrk="1" hangingPunct="1"/>
            <a:r>
              <a:rPr lang="ru-RU" smtClean="0"/>
              <a:t>Помочь определиться с </a:t>
            </a:r>
            <a:r>
              <a:rPr lang="ru-RU" b="1" smtClean="0"/>
              <a:t>выбор</a:t>
            </a:r>
            <a:r>
              <a:rPr lang="ru-RU" smtClean="0"/>
              <a:t>ом дальнейшего образовательного маршрута, т. е. направления профильного обучения</a:t>
            </a:r>
          </a:p>
          <a:p>
            <a:pPr eaLnBrk="1" hangingPunct="1"/>
            <a:r>
              <a:rPr lang="ru-RU" smtClean="0"/>
              <a:t> </a:t>
            </a:r>
          </a:p>
        </p:txBody>
      </p:sp>
      <p:pic>
        <p:nvPicPr>
          <p:cNvPr id="40963" name="Picture 2" descr="Картинки по запросу гиа выбор предметов картинк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08400" y="4268788"/>
            <a:ext cx="1943100" cy="186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4" name="Picture 2" descr="http://classof2014.blogs.wesleyan.edu/files/2010/07/campus-college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0813" y="4367213"/>
            <a:ext cx="175577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4" descr="http://www.clipartbest.com/cliparts/pc5/Xgp/pc5Xgp8di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43663" y="4379913"/>
            <a:ext cx="165735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6" name="Picture 6" descr="https://botan.cc/prepod/_bloks/pic/wbcpfbb-01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327735">
            <a:off x="6697663" y="407988"/>
            <a:ext cx="584200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7" name="Рисунок 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-1760974">
            <a:off x="2633663" y="3670300"/>
            <a:ext cx="698500" cy="79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8" name="Рисунок 4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848830">
            <a:off x="5942013" y="3554413"/>
            <a:ext cx="471487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Объект 2"/>
          <p:cNvSpPr>
            <a:spLocks noGrp="1"/>
          </p:cNvSpPr>
          <p:nvPr>
            <p:ph idx="1"/>
          </p:nvPr>
        </p:nvSpPr>
        <p:spPr>
          <a:xfrm>
            <a:off x="827088" y="1600200"/>
            <a:ext cx="7859712" cy="4525963"/>
          </a:xfrm>
        </p:spPr>
        <p:txBody>
          <a:bodyPr/>
          <a:lstStyle/>
          <a:p>
            <a:pPr eaLnBrk="1" hangingPunct="1"/>
            <a:r>
              <a:rPr lang="ru-RU" smtClean="0"/>
              <a:t>Задача родителей - помочь ребенку сформировать </a:t>
            </a:r>
            <a:r>
              <a:rPr lang="ru-RU" b="1" smtClean="0"/>
              <a:t>оптимальный набор предметов</a:t>
            </a:r>
            <a:r>
              <a:rPr lang="ru-RU" smtClean="0"/>
              <a:t> для сдачи ОГЭ с учетом его </a:t>
            </a:r>
            <a:r>
              <a:rPr lang="ru-RU" b="1" smtClean="0"/>
              <a:t>реальных возможностей </a:t>
            </a:r>
            <a:r>
              <a:rPr lang="ru-RU" smtClean="0"/>
              <a:t>и </a:t>
            </a:r>
            <a:r>
              <a:rPr lang="ru-RU" b="1" smtClean="0"/>
              <a:t>дальнейших жизненных перспектив</a:t>
            </a:r>
            <a:r>
              <a:rPr lang="ru-RU" smtClean="0"/>
              <a:t>.</a:t>
            </a:r>
          </a:p>
        </p:txBody>
      </p:sp>
      <p:pic>
        <p:nvPicPr>
          <p:cNvPr id="41986" name="Picture 2" descr="https://www.hibiny.com/images/news/2016/120853/preview/266ef32ae54fdf0fd4ada46514d6c6f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95738" y="5229225"/>
            <a:ext cx="95250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Объект 2"/>
          <p:cNvSpPr>
            <a:spLocks noGrp="1"/>
          </p:cNvSpPr>
          <p:nvPr>
            <p:ph idx="1"/>
          </p:nvPr>
        </p:nvSpPr>
        <p:spPr>
          <a:xfrm>
            <a:off x="900113" y="2205038"/>
            <a:ext cx="7786687" cy="4525962"/>
          </a:xfrm>
        </p:spPr>
        <p:txBody>
          <a:bodyPr/>
          <a:lstStyle/>
          <a:p>
            <a:pPr eaLnBrk="1" hangingPunct="1"/>
            <a:r>
              <a:rPr lang="ru-RU" smtClean="0"/>
              <a:t>- Внушайте ребенку мысль, что количество баллов не является совершенным измерением его возможностей</a:t>
            </a:r>
          </a:p>
          <a:p>
            <a:pPr eaLnBrk="1" hangingPunct="1"/>
            <a:r>
              <a:rPr lang="ru-RU" smtClean="0"/>
              <a:t>- </a:t>
            </a:r>
            <a:r>
              <a:rPr lang="ru-RU" b="1" smtClean="0"/>
              <a:t>Подбадривайте</a:t>
            </a:r>
            <a:r>
              <a:rPr lang="ru-RU" smtClean="0"/>
              <a:t> детей, хвалите их за то, что они делают хорошо</a:t>
            </a:r>
          </a:p>
          <a:p>
            <a:pPr eaLnBrk="1" hangingPunct="1"/>
            <a:endParaRPr lang="ru-RU" smtClean="0"/>
          </a:p>
        </p:txBody>
      </p:sp>
      <p:pic>
        <p:nvPicPr>
          <p:cNvPr id="43010" name="Picture 2" descr="Картинки по запросу советы родителям анимац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188913"/>
            <a:ext cx="1571625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4034" name="Объект 2"/>
          <p:cNvSpPr>
            <a:spLocks noGrp="1"/>
          </p:cNvSpPr>
          <p:nvPr>
            <p:ph idx="1"/>
          </p:nvPr>
        </p:nvSpPr>
        <p:spPr>
          <a:xfrm>
            <a:off x="900113" y="1844675"/>
            <a:ext cx="7499350" cy="4525963"/>
          </a:xfrm>
        </p:spPr>
        <p:txBody>
          <a:bodyPr/>
          <a:lstStyle/>
          <a:p>
            <a:pPr eaLnBrk="1" hangingPunct="1"/>
            <a:r>
              <a:rPr lang="ru-RU" smtClean="0"/>
              <a:t>- Повышайте </a:t>
            </a:r>
            <a:r>
              <a:rPr lang="ru-RU" b="1" smtClean="0"/>
              <a:t>уверенность в себе</a:t>
            </a:r>
            <a:r>
              <a:rPr lang="ru-RU" smtClean="0"/>
              <a:t>,  так как чем больше ребенок боится неудачи, тем более вероятности допущения ошибок</a:t>
            </a:r>
          </a:p>
          <a:p>
            <a:pPr eaLnBrk="1" hangingPunct="1"/>
            <a:endParaRPr lang="ru-RU" smtClean="0"/>
          </a:p>
        </p:txBody>
      </p:sp>
      <p:pic>
        <p:nvPicPr>
          <p:cNvPr id="44035" name="Picture 2" descr="Экзамен, Домашние Задания, Коррекция, Красный Карандаш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79838" y="4452938"/>
            <a:ext cx="1368425" cy="171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Объект 2"/>
          <p:cNvSpPr>
            <a:spLocks noGrp="1"/>
          </p:cNvSpPr>
          <p:nvPr>
            <p:ph idx="1"/>
          </p:nvPr>
        </p:nvSpPr>
        <p:spPr>
          <a:xfrm>
            <a:off x="971550" y="1125538"/>
            <a:ext cx="7416800" cy="4525962"/>
          </a:xfrm>
        </p:spPr>
        <p:txBody>
          <a:bodyPr/>
          <a:lstStyle/>
          <a:p>
            <a:pPr eaLnBrk="1" hangingPunct="1"/>
            <a:r>
              <a:rPr lang="ru-RU" smtClean="0"/>
              <a:t>- Наблюдайте за </a:t>
            </a:r>
            <a:r>
              <a:rPr lang="ru-RU" b="1" smtClean="0"/>
              <a:t>самочувствие</a:t>
            </a:r>
            <a:r>
              <a:rPr lang="ru-RU" smtClean="0"/>
              <a:t>м ребенка, никто, кроме Вас, не сможет вовремя заметить и предотвратить ухудшение состояние ребенка, связанное с переутомлением.</a:t>
            </a:r>
          </a:p>
          <a:p>
            <a:pPr eaLnBrk="1" hangingPunct="1"/>
            <a:endParaRPr lang="ru-RU" smtClean="0"/>
          </a:p>
        </p:txBody>
      </p:sp>
      <p:pic>
        <p:nvPicPr>
          <p:cNvPr id="45058" name="Picture 2" descr="http://kabinetpsyhologa.narod.ru/stress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92500" y="4221163"/>
            <a:ext cx="1990725" cy="201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Объект 2"/>
          <p:cNvSpPr>
            <a:spLocks noGrp="1"/>
          </p:cNvSpPr>
          <p:nvPr>
            <p:ph idx="1"/>
          </p:nvPr>
        </p:nvSpPr>
        <p:spPr>
          <a:xfrm>
            <a:off x="900113" y="1196975"/>
            <a:ext cx="7786687" cy="4525963"/>
          </a:xfrm>
        </p:spPr>
        <p:txBody>
          <a:bodyPr/>
          <a:lstStyle/>
          <a:p>
            <a:pPr eaLnBrk="1" hangingPunct="1"/>
            <a:r>
              <a:rPr lang="ru-RU" smtClean="0"/>
              <a:t>- Контролируйте </a:t>
            </a:r>
            <a:r>
              <a:rPr lang="ru-RU" b="1" smtClean="0"/>
              <a:t>режим подготовки </a:t>
            </a:r>
            <a:r>
              <a:rPr lang="ru-RU" smtClean="0"/>
              <a:t>ребенка, не допускайте перегрузок, объясните, что он обязательно должен чередовать занятия с отдыхом</a:t>
            </a:r>
          </a:p>
        </p:txBody>
      </p:sp>
      <p:pic>
        <p:nvPicPr>
          <p:cNvPr id="46082" name="Picture 2" descr="http://library.narfu.ru/rus/News/PublishingImages/organiz-dosu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3933825"/>
            <a:ext cx="3767138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Объект 2"/>
          <p:cNvSpPr>
            <a:spLocks noGrp="1"/>
          </p:cNvSpPr>
          <p:nvPr>
            <p:ph idx="1"/>
          </p:nvPr>
        </p:nvSpPr>
        <p:spPr>
          <a:xfrm>
            <a:off x="971550" y="908050"/>
            <a:ext cx="7632700" cy="4525963"/>
          </a:xfrm>
        </p:spPr>
        <p:txBody>
          <a:bodyPr/>
          <a:lstStyle/>
          <a:p>
            <a:pPr eaLnBrk="1" hangingPunct="1"/>
            <a:r>
              <a:rPr lang="ru-RU" smtClean="0"/>
              <a:t>- Обратите внимание на </a:t>
            </a:r>
            <a:r>
              <a:rPr lang="ru-RU" b="1" smtClean="0"/>
              <a:t>питание</a:t>
            </a:r>
            <a:r>
              <a:rPr lang="ru-RU" smtClean="0"/>
              <a:t> ребенка: ему необходима питательная и разнообразная пища и сбалансированный комплекс витаминов. Такие продукты, как рыба, творог, орехи, курага и т.д. стимулируют работу головного мозга.</a:t>
            </a:r>
          </a:p>
          <a:p>
            <a:pPr eaLnBrk="1" hangingPunct="1"/>
            <a:endParaRPr lang="ru-RU" smtClean="0"/>
          </a:p>
        </p:txBody>
      </p:sp>
      <p:pic>
        <p:nvPicPr>
          <p:cNvPr id="47106" name="Picture 2" descr="Картинки по запросу питание подростка картинк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3575" y="4767263"/>
            <a:ext cx="2447925" cy="181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3" descr="C:\Users\Евгения\Desktop\Общешкольные родительские собрания, 2015-2016\9 класс, 2015-2016\Презентация Microsoft PowerPoi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6100" y="3762375"/>
            <a:ext cx="4483100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Users\Евгения\Desktop\Общешкольные родительские собрания, 2015-2016\9 класс, 2015-2016\фото5.jpe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51520" y="188640"/>
            <a:ext cx="6372708" cy="4248472"/>
          </a:xfrm>
          <a:prstGeom prst="ellipse">
            <a:avLst/>
          </a:prstGeom>
          <a:effectLst>
            <a:softEdge rad="112500"/>
          </a:effec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</TotalTime>
  <Words>910</Words>
  <Application>Microsoft Office PowerPoint</Application>
  <PresentationFormat>Экран (4:3)</PresentationFormat>
  <Paragraphs>140</Paragraphs>
  <Slides>32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44" baseType="lpstr">
      <vt:lpstr>Arial</vt:lpstr>
      <vt:lpstr>Georgia</vt:lpstr>
      <vt:lpstr>Calibri</vt:lpstr>
      <vt:lpstr>Franklin Gothic Demi</vt:lpstr>
      <vt:lpstr>Times New Roman</vt:lpstr>
      <vt:lpstr>HY엽서L</vt:lpstr>
      <vt:lpstr>Wingdings</vt:lpstr>
      <vt:lpstr>Corbel</vt:lpstr>
      <vt:lpstr>Aparajita</vt:lpstr>
      <vt:lpstr>Gill Sans MT</vt:lpstr>
      <vt:lpstr>Wingdings 2</vt:lpstr>
      <vt:lpstr>Тема Office</vt:lpstr>
      <vt:lpstr>Слайд 1</vt:lpstr>
      <vt:lpstr>ОГЭ </vt:lpstr>
      <vt:lpstr>Государственная итоговая аттестация (ГИА) -</vt:lpstr>
      <vt:lpstr>Слайд 4</vt:lpstr>
      <vt:lpstr>Порядок проведения государственной итоговой аттестации по образовательным программам основного общего образования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Продолжительность проведения государственной итоговой аттестации</vt:lpstr>
      <vt:lpstr>Слайд 15</vt:lpstr>
      <vt:lpstr>Слайд 16</vt:lpstr>
      <vt:lpstr>Слайд 17</vt:lpstr>
      <vt:lpstr>Слайд 18</vt:lpstr>
      <vt:lpstr>Слайд 19</vt:lpstr>
      <vt:lpstr>Слайд 20</vt:lpstr>
      <vt:lpstr>Информация о выборе учебных предметов учащихся по состоянию на 27.10.2017</vt:lpstr>
      <vt:lpstr> Условия поступления в 10 класс </vt:lpstr>
      <vt:lpstr>Мероприятия по подготовке учащихся к ОГЭ</vt:lpstr>
      <vt:lpstr>Как помочь детям подготовиться  к ОГЭ?</vt:lpstr>
      <vt:lpstr>ОГЭ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Илона Викторовна</dc:creator>
  <cp:lastModifiedBy>Рамиля</cp:lastModifiedBy>
  <cp:revision>24</cp:revision>
  <dcterms:created xsi:type="dcterms:W3CDTF">2017-05-17T12:35:25Z</dcterms:created>
  <dcterms:modified xsi:type="dcterms:W3CDTF">2017-10-27T13:18:38Z</dcterms:modified>
</cp:coreProperties>
</file>